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E432F-3458-6D35-A319-540C153451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E9D1FE-A54D-DD2C-8485-711A91FAA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C76A67-F82B-89B7-F0C3-5FD4F2C94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E58B-EA8D-244C-ACD4-02C903054C92}" type="datetimeFigureOut">
              <a:rPr lang="en-US" smtClean="0"/>
              <a:t>8/17/24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75291-F828-6A1C-22E4-A39285A9F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4C860-F32A-A936-6861-52EAF659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29E9-2FBB-E14C-AEE8-08D4EA26E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52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6586-7A9C-9C67-6EB6-62ADB79EC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195863-0AA6-3EFD-9500-419CE61A88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E9223-7A94-0038-121C-68C956A4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E58B-EA8D-244C-ACD4-02C903054C92}" type="datetimeFigureOut">
              <a:rPr lang="en-US" smtClean="0"/>
              <a:t>8/17/24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77DEF-98D5-7568-E083-B62377144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935B1-262D-CF0F-F9F7-D9CA2222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29E9-2FBB-E14C-AEE8-08D4EA26E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9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4AA107-8D4F-3D66-BAD4-4EB06D156A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0B9588-A10B-FA92-A934-C305F7218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7A3F0-0B05-059D-DFB9-00730BF32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E58B-EA8D-244C-ACD4-02C903054C92}" type="datetimeFigureOut">
              <a:rPr lang="en-US" smtClean="0"/>
              <a:t>8/17/24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87968-40E6-9919-76C0-8EAF45C38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BB47B-B141-352F-5838-7304141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29E9-2FBB-E14C-AEE8-08D4EA26E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955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45900-B416-44D9-244D-1743248A2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A7716-AC31-3789-4D3B-9C0A0BE88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7BC3A-7D31-69AB-14A8-3855422AB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E58B-EA8D-244C-ACD4-02C903054C92}" type="datetimeFigureOut">
              <a:rPr lang="en-US" smtClean="0"/>
              <a:t>8/17/24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D7355-B0A1-1051-4C31-FCC62C11C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FAD97-CBED-7007-B558-3685AD397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29E9-2FBB-E14C-AEE8-08D4EA26E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6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312D8-4A90-269B-354F-C05FF1E2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C76CD-CF21-FE8D-0DED-CDE6D3BC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396993-1E83-CC0B-C99F-ED9CC059A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E58B-EA8D-244C-ACD4-02C903054C92}" type="datetimeFigureOut">
              <a:rPr lang="en-US" smtClean="0"/>
              <a:t>8/17/24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E9BA6-3744-1DD3-D1FC-002B75578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3C2B9-0B34-0678-0BDA-6733307BF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29E9-2FBB-E14C-AEE8-08D4EA26E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7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E9F5A-E652-714B-F87F-00FF3FE41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2A38C-BF0C-606A-1642-1397A598F4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5D7B62-6D69-7B3D-AE4E-F4F14D4BF2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A3A34-5A92-E942-0737-C38FF90F0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E58B-EA8D-244C-ACD4-02C903054C92}" type="datetimeFigureOut">
              <a:rPr lang="en-US" smtClean="0"/>
              <a:t>8/17/24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4A08E5-8C4A-91CE-3B9C-0567C05A8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5C3396-4579-B953-ECAD-1C12198A1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29E9-2FBB-E14C-AEE8-08D4EA26E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8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86B2A-EB62-374B-AB0C-A1DC29253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F7A78F-C152-8AE3-AF97-D0D7AB805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AA6E91-7F02-DF1E-14F5-54085B81F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883F6E-221F-02DA-8CBC-5BCC6547B9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C98035-72E4-31ED-E281-55290CEA3C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C6DF6C-B58C-66A0-088D-DDCE4ABA7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E58B-EA8D-244C-ACD4-02C903054C92}" type="datetimeFigureOut">
              <a:rPr lang="en-US" smtClean="0"/>
              <a:t>8/17/24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BEBF61-9885-9C4D-BA6E-09BA09170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A5BC55-C36B-0DFF-070E-C2FCDB483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29E9-2FBB-E14C-AEE8-08D4EA26E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28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006AA-1AA6-6651-79B9-4C8837DC0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EBC40A-EEDC-B540-155D-56B2DF0EA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E58B-EA8D-244C-ACD4-02C903054C92}" type="datetimeFigureOut">
              <a:rPr lang="en-US" smtClean="0"/>
              <a:t>8/17/24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7B53BF-8174-70F7-5D2F-C9628C60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D5AC4A-A376-6BEB-5081-9829E443C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29E9-2FBB-E14C-AEE8-08D4EA26E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7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E289C7-CD58-B5E8-1838-58352009F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E58B-EA8D-244C-ACD4-02C903054C92}" type="datetimeFigureOut">
              <a:rPr lang="en-US" smtClean="0"/>
              <a:t>8/17/24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A11063-AEDA-E0D6-9687-602AB13A1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86FD42-D5F2-1A3D-36C4-43C1A74CB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29E9-2FBB-E14C-AEE8-08D4EA26E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7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20BF5-01BF-AA88-C940-3C2A94B09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22D86-7DB9-4250-632F-E7792C2F2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AD073A-9593-8CDB-DE34-982621D648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6C6743-244E-27D8-E8D3-D1C1A1402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E58B-EA8D-244C-ACD4-02C903054C92}" type="datetimeFigureOut">
              <a:rPr lang="en-US" smtClean="0"/>
              <a:t>8/17/24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B9B905-9C4F-A376-D465-043447E3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0486DE-CE72-CA86-64F9-D12796D7A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29E9-2FBB-E14C-AEE8-08D4EA26E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9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ADD3A-EBAB-F809-0D38-8AB2C63EE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6A95A9-1FD3-6D5A-8B4A-7D88675423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73F444-AFE7-1CF7-8DF2-90DB8A4E17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8FC86B-1C6A-71BF-EF72-4F62AFE43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E58B-EA8D-244C-ACD4-02C903054C92}" type="datetimeFigureOut">
              <a:rPr lang="en-US" smtClean="0"/>
              <a:t>8/17/24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7E757F-3D08-C35B-F0C4-96D2AAF77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B40F4-EE2D-D1B0-C005-BF5132C61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29E9-2FBB-E14C-AEE8-08D4EA26E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377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0CB63A-2C3F-FBA7-C539-FA8DB0F5B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9518F-C932-DF5D-3F69-60D6AC1F5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D7E36-41F6-1BAD-7060-7F289C3B70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5E58B-EA8D-244C-ACD4-02C903054C92}" type="datetimeFigureOut">
              <a:rPr lang="en-US" smtClean="0"/>
              <a:t>8/17/24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8C08B-01A2-0A9D-2FE1-7ABE12BAC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A0C7D-6921-C38B-8CB1-26B4034056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C29E9-2FBB-E14C-AEE8-08D4EA26E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804FA-594A-E5F3-ACD8-7D603DC6E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635"/>
            <a:ext cx="10515600" cy="1093076"/>
          </a:xfrm>
        </p:spPr>
        <p:txBody>
          <a:bodyPr/>
          <a:lstStyle/>
          <a:p>
            <a:pPr algn="ctr"/>
            <a:r>
              <a:rPr lang="en-US" b="1" dirty="0">
                <a:latin typeface="Helvetica" pitchFamily="2" charset="0"/>
              </a:rPr>
              <a:t>YOU ARE THE SALT OF THE EARTH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3769CEC-4447-C2A8-6E97-144B4EF823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815" y="995494"/>
            <a:ext cx="8606369" cy="572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481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F6E54-0727-8E4C-96FD-552CD5557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SALT AS A CURATIVE FOR THE BODY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C911B-340B-C4E7-0EA2-738B43AE3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4814"/>
            <a:ext cx="10515600" cy="4842149"/>
          </a:xfrm>
        </p:spPr>
        <p:txBody>
          <a:bodyPr>
            <a:normAutofit fontScale="85000" lnSpcReduction="2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Here are five simple signs by which your body might be telling you that salt is needed: 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4400" kern="1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Dizziness</a:t>
            </a:r>
            <a:endParaRPr lang="en-US" sz="4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4400" kern="1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Fatigue</a:t>
            </a:r>
            <a:endParaRPr lang="en-US" sz="4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4400" kern="1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Brain fog</a:t>
            </a:r>
            <a:endParaRPr lang="en-US" sz="4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4400" kern="1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Headaches</a:t>
            </a:r>
            <a:endParaRPr lang="en-US" sz="4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4400" kern="1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Muscle spasms</a:t>
            </a:r>
            <a:endParaRPr lang="en-US" sz="4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 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YOU ARE THE SALT OF THE EARTH! WE ARE TO CARRY THE CURE FOR SIN TO A DYING HOPELESS SINFUL WORLD.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275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19594-F87A-157C-E689-97E578D5A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84089"/>
          </a:xfrm>
        </p:spPr>
        <p:txBody>
          <a:bodyPr>
            <a:noAutofit/>
          </a:bodyPr>
          <a:lstStyle/>
          <a:p>
            <a:pPr algn="ctr"/>
            <a:r>
              <a:rPr lang="en-US" b="1" u="sng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SALT IS THE GREAT CONDUCTOR – IT IS A CONNECTOR</a:t>
            </a:r>
            <a:b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734FF9A-BF35-1A37-74E7-07369D5956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1959" y="1639613"/>
            <a:ext cx="9079834" cy="5095434"/>
          </a:xfrm>
        </p:spPr>
      </p:pic>
    </p:spTree>
    <p:extLst>
      <p:ext uri="{BB962C8B-B14F-4D97-AF65-F5344CB8AC3E}">
        <p14:creationId xmlns:p14="http://schemas.microsoft.com/office/powerpoint/2010/main" val="588382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28F8B-8C16-E08D-7A2B-EE170FBD4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84083"/>
            <a:ext cx="10515600" cy="1774771"/>
          </a:xfrm>
        </p:spPr>
        <p:txBody>
          <a:bodyPr/>
          <a:lstStyle/>
          <a:p>
            <a:pPr algn="ctr"/>
            <a:r>
              <a:rPr lang="en-US" b="1" dirty="0">
                <a:latin typeface="Helvetica" pitchFamily="2" charset="0"/>
              </a:rPr>
              <a:t>2 Corinthians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908AB-E466-CA02-F880-433A8E728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344"/>
            <a:ext cx="10515600" cy="5349765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1" baseline="30000" dirty="0">
                <a:solidFill>
                  <a:srgbClr val="000000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18 </a:t>
            </a:r>
            <a:r>
              <a:rPr lang="en-US" sz="3600" i="1" dirty="0">
                <a:solidFill>
                  <a:srgbClr val="000000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Now all things are of God, who has reconciled us to Himself through Jesus Christ, and has given us the ministry of reconciliation, </a:t>
            </a:r>
            <a:r>
              <a:rPr lang="en-US" sz="3600" b="1" i="1" baseline="30000" dirty="0">
                <a:solidFill>
                  <a:srgbClr val="000000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19 </a:t>
            </a:r>
            <a:r>
              <a:rPr lang="en-US" sz="3600" i="1" dirty="0">
                <a:solidFill>
                  <a:srgbClr val="000000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that is, that God was in Christ reconciling the world to Himself, not imputing their trespasses to them, and has committed to us the word of reconciliation.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600" b="1" i="1" baseline="30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1" baseline="30000" dirty="0">
                <a:solidFill>
                  <a:srgbClr val="000000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20 </a:t>
            </a:r>
            <a:r>
              <a:rPr lang="en-US" sz="3600" b="1" i="1" dirty="0">
                <a:solidFill>
                  <a:srgbClr val="000000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Now then, we are ambassadors for Christ, as though God were pleading through us: we implore you on Christ’s behalf, be reconciled to God. </a:t>
            </a:r>
            <a:r>
              <a:rPr lang="en-US" sz="3600" b="1" i="1" baseline="30000" dirty="0">
                <a:solidFill>
                  <a:srgbClr val="000000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21 </a:t>
            </a:r>
            <a:r>
              <a:rPr lang="en-US" sz="3600" b="1" i="1" dirty="0">
                <a:solidFill>
                  <a:srgbClr val="000000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For He made Him who knew no sin to be sin for us, that we might become the righteousness of God in Him. (2 Corinthians 5:18-21 NKJV)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360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448B7-E020-8259-51ED-659F39209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BIG IDEA: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8C073-6D6F-1253-1831-DC381A601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200" b="1" dirty="0">
                <a:effectLst/>
                <a:latin typeface="Helvetica" pitchFamily="2" charset="0"/>
                <a:ea typeface="Times New Roman" panose="02020603050405020304" pitchFamily="18" charset="0"/>
              </a:rPr>
              <a:t>YOU AND I AND ALL OTHER BELIEVERS ARE THE SALT OF THE EARTH! WE ARE TO COMMUNICATE AND BE THE CONDUIT OF GOD’S LOVE, MERCY, GRACE, AND RECONCILIATION TO A DYING HOPELESS WORLD.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 </a:t>
            </a:r>
            <a:endParaRPr lang="en-US" sz="5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23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49B7E-F16D-BDD3-5E53-E5EEC0FE1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Helvetica" pitchFamily="2" charset="0"/>
              </a:rPr>
              <a:t>BELIEVERS ARE TO BE SALT AND 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683AF-397C-2A37-9440-8CEED5168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5087007"/>
          </a:xfrm>
        </p:spPr>
        <p:txBody>
          <a:bodyPr>
            <a:normAutofit fontScale="92500" lnSpcReduction="20000"/>
          </a:bodyPr>
          <a:lstStyle/>
          <a:p>
            <a:pPr marL="0" marR="0" indent="0">
              <a:buNone/>
            </a:pPr>
            <a:r>
              <a:rPr lang="en-US" sz="4000" b="1" i="1" baseline="30000" dirty="0">
                <a:solidFill>
                  <a:srgbClr val="000000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13 </a:t>
            </a:r>
            <a:r>
              <a:rPr lang="en-US" sz="4000" i="1" dirty="0">
                <a:solidFill>
                  <a:srgbClr val="000000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“You are the salt of the earth; but if the salt loses its flavor, how shall it be seasoned? It is then good for nothing but to be thrown out and trampled underfoot by men.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4000" b="1" i="1" baseline="30000" dirty="0">
                <a:solidFill>
                  <a:srgbClr val="000000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14 </a:t>
            </a:r>
            <a:r>
              <a:rPr lang="en-US" sz="4000" i="1" dirty="0">
                <a:solidFill>
                  <a:srgbClr val="000000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“You are the light of the world. A city that is set on a hill cannot be hidden. </a:t>
            </a:r>
            <a:r>
              <a:rPr lang="en-US" sz="4000" b="1" i="1" baseline="30000" dirty="0">
                <a:solidFill>
                  <a:srgbClr val="000000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15 </a:t>
            </a:r>
            <a:r>
              <a:rPr lang="en-US" sz="4000" i="1" dirty="0">
                <a:solidFill>
                  <a:srgbClr val="000000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Nor do they light a lamp and put it under a basket, but on a lampstand, and it gives light to all who are in the house. </a:t>
            </a:r>
            <a:r>
              <a:rPr lang="en-US" sz="4000" b="1" i="1" baseline="30000" dirty="0">
                <a:solidFill>
                  <a:srgbClr val="000000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16 </a:t>
            </a:r>
            <a:r>
              <a:rPr lang="en-US" sz="4000" i="1" dirty="0">
                <a:solidFill>
                  <a:srgbClr val="000000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Let your light so shine before men, that they may see your good works and glorify your Father in heaven.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6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7F765-7D0E-047C-6036-F85B83A51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3054"/>
          </a:xfrm>
        </p:spPr>
        <p:txBody>
          <a:bodyPr/>
          <a:lstStyle/>
          <a:p>
            <a:pPr algn="ctr"/>
            <a:r>
              <a:rPr lang="en-US" dirty="0"/>
              <a:t>THE BEATITUDES - Restated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8C72FD4-002E-28C3-C7E3-333AE4E98B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9408" y="1232338"/>
            <a:ext cx="12230815" cy="4393323"/>
          </a:xfrm>
        </p:spPr>
      </p:pic>
    </p:spTree>
    <p:extLst>
      <p:ext uri="{BB962C8B-B14F-4D97-AF65-F5344CB8AC3E}">
        <p14:creationId xmlns:p14="http://schemas.microsoft.com/office/powerpoint/2010/main" val="3435293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4D2CD-6101-5CF6-FB83-3BE9C8E92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570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C361F29-FEE4-F34F-5258-61D6CF26FC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81959"/>
            <a:ext cx="10515600" cy="4639600"/>
          </a:xfrm>
        </p:spPr>
      </p:pic>
    </p:spTree>
    <p:extLst>
      <p:ext uri="{BB962C8B-B14F-4D97-AF65-F5344CB8AC3E}">
        <p14:creationId xmlns:p14="http://schemas.microsoft.com/office/powerpoint/2010/main" val="3062766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E3B20-1D2A-9469-3DA2-9E45A5647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36944"/>
          </a:xfrm>
        </p:spPr>
        <p:txBody>
          <a:bodyPr>
            <a:noAutofit/>
          </a:bodyPr>
          <a:lstStyle/>
          <a:p>
            <a:br>
              <a:rPr lang="en-US" sz="3200" b="1" i="1" baseline="30000" dirty="0">
                <a:solidFill>
                  <a:srgbClr val="000000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</a:br>
            <a:r>
              <a:rPr lang="en-US" sz="3200" b="1" i="1" baseline="30000" dirty="0">
                <a:solidFill>
                  <a:srgbClr val="000000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13 </a:t>
            </a:r>
            <a:r>
              <a:rPr lang="en-US" sz="3200" b="1" i="1" dirty="0">
                <a:solidFill>
                  <a:srgbClr val="000000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“You are the salt of the earth; but if the salt loses its flavor, how shall it be seasoned? It is then good for nothing but to be thrown out and trampled underfoot by men.</a:t>
            </a:r>
            <a:b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32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00B2103-D50B-0C32-1DBC-E68E666491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0894" y="1618593"/>
            <a:ext cx="9110182" cy="5124478"/>
          </a:xfrm>
        </p:spPr>
      </p:pic>
    </p:spTree>
    <p:extLst>
      <p:ext uri="{BB962C8B-B14F-4D97-AF65-F5344CB8AC3E}">
        <p14:creationId xmlns:p14="http://schemas.microsoft.com/office/powerpoint/2010/main" val="787077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AFA47-C07B-4663-5E0D-DF31A87BD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572"/>
            <a:ext cx="10515600" cy="1156138"/>
          </a:xfrm>
        </p:spPr>
        <p:txBody>
          <a:bodyPr/>
          <a:lstStyle/>
          <a:p>
            <a:pPr algn="ctr"/>
            <a:r>
              <a:rPr lang="en-US" b="1" dirty="0">
                <a:latin typeface="Helvetica" pitchFamily="2" charset="0"/>
              </a:rPr>
              <a:t>A Substance of Permanence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EDAE3-CC15-2805-2C09-FC8F3C60E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9710"/>
            <a:ext cx="10515600" cy="5108028"/>
          </a:xfrm>
        </p:spPr>
        <p:txBody>
          <a:bodyPr>
            <a:normAutofit fontScale="70000" lnSpcReduction="20000"/>
          </a:bodyPr>
          <a:lstStyle/>
          <a:p>
            <a:pPr marL="0" marR="0" algn="l" rtl="1">
              <a:spcBef>
                <a:spcPts val="0"/>
              </a:spcBef>
            </a:pPr>
            <a:r>
              <a:rPr lang="he-IL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ו</a:t>
            </a:r>
            <a:r>
              <a:rPr lang="he-IL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ְכָל־קָרְבַּ֣ן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מִנְחָתְךָ֮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בַּמֶּ֣לַח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תִּמְלָח֒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וְלֹ֣א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תַשְׁבִּ֗ית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מֶ֚לַח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בְּרִ֣ית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he-IL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אֱ</a:t>
            </a:r>
            <a:r>
              <a:rPr lang="he-IL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egoe UI Historic" panose="020B0502040204020203" pitchFamily="34" charset="0"/>
              </a:rPr>
              <a:t>-</a:t>
            </a:r>
            <a:r>
              <a:rPr lang="he-IL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לֹהֶ֔יך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ָ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מֵעַ֖ל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מִנְחָתֶ֑ךָ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עַ֥ל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he-IL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כָּל־קָרְבָּנְך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ָ֖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תַּקְרִ֥יב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he-IL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מֶֽלַח׃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1950"/>
              </a:lnSpc>
              <a:spcBef>
                <a:spcPts val="0"/>
              </a:spcBef>
              <a:spcAft>
                <a:spcPts val="0"/>
              </a:spcAft>
            </a:pPr>
            <a:endParaRPr lang="en-US" sz="4000" i="1" dirty="0">
              <a:solidFill>
                <a:srgbClr val="3C6069"/>
              </a:solidFill>
              <a:effectLst/>
              <a:latin typeface="Segoe UI Historic" panose="020B0502040204020203" pitchFamily="34" charset="0"/>
              <a:ea typeface="Times New Roman" panose="02020603050405020304" pitchFamily="18" charset="0"/>
            </a:endParaRPr>
          </a:p>
          <a:p>
            <a:pPr algn="l"/>
            <a:r>
              <a:rPr lang="en-US" sz="6300" b="1" i="1" baseline="30000" dirty="0">
                <a:solidFill>
                  <a:srgbClr val="000000"/>
                </a:solidFill>
                <a:effectLst/>
                <a:latin typeface="system-ui"/>
              </a:rPr>
              <a:t>13 </a:t>
            </a:r>
            <a:r>
              <a:rPr lang="en-US" sz="6300" b="0" i="1" dirty="0">
                <a:solidFill>
                  <a:srgbClr val="000000"/>
                </a:solidFill>
                <a:effectLst/>
                <a:latin typeface="system-ui"/>
              </a:rPr>
              <a:t>And every offering of your grain offering you shall season with salt; </a:t>
            </a:r>
            <a:r>
              <a:rPr lang="en-US" sz="6300" b="1" i="1" u="sng" dirty="0">
                <a:solidFill>
                  <a:srgbClr val="000000"/>
                </a:solidFill>
                <a:effectLst/>
                <a:latin typeface="system-ui"/>
              </a:rPr>
              <a:t>you shall not allow the salt of the covenant of your God to be lacking from your grain offering. With all your offerings you shall offer salt.</a:t>
            </a:r>
            <a:r>
              <a:rPr lang="en-US" sz="6300" b="0" i="1" dirty="0">
                <a:solidFill>
                  <a:srgbClr val="000000"/>
                </a:solidFill>
                <a:effectLst/>
                <a:latin typeface="system-ui"/>
              </a:rPr>
              <a:t> (Lev 2:13 NKJV)</a:t>
            </a:r>
          </a:p>
          <a:p>
            <a:pPr marL="0" indent="0">
              <a:buNone/>
            </a:pPr>
            <a:br>
              <a:rPr lang="en-US" sz="6300" i="1" dirty="0"/>
            </a:br>
            <a:endParaRPr lang="en-US" sz="6300" i="1" dirty="0"/>
          </a:p>
        </p:txBody>
      </p:sp>
    </p:spTree>
    <p:extLst>
      <p:ext uri="{BB962C8B-B14F-4D97-AF65-F5344CB8AC3E}">
        <p14:creationId xmlns:p14="http://schemas.microsoft.com/office/powerpoint/2010/main" val="1939654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F63C2-E507-6308-BAB9-EE8A32A42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32582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279FC-29F7-D678-B357-93057C106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166"/>
            <a:ext cx="10515600" cy="6463861"/>
          </a:xfrm>
        </p:spPr>
        <p:txBody>
          <a:bodyPr>
            <a:noAutofit/>
          </a:bodyPr>
          <a:lstStyle/>
          <a:p>
            <a:pPr algn="l"/>
            <a:r>
              <a:rPr lang="en-US" sz="4000" b="1" i="1" baseline="30000" dirty="0">
                <a:solidFill>
                  <a:srgbClr val="000000"/>
                </a:solidFill>
                <a:effectLst/>
                <a:latin typeface="system-ui"/>
              </a:rPr>
              <a:t>19 </a:t>
            </a:r>
            <a:r>
              <a:rPr lang="en-US" sz="4000" b="0" i="1" dirty="0">
                <a:solidFill>
                  <a:srgbClr val="000000"/>
                </a:solidFill>
                <a:effectLst/>
                <a:latin typeface="system-ui"/>
              </a:rPr>
              <a:t>“All the heave offerings of the holy things, which the children of Israel offer to the </a:t>
            </a:r>
            <a:r>
              <a:rPr lang="en-US" sz="4000" b="0" i="1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000" b="0" i="1" dirty="0">
                <a:solidFill>
                  <a:srgbClr val="000000"/>
                </a:solidFill>
                <a:effectLst/>
                <a:latin typeface="system-ui"/>
              </a:rPr>
              <a:t>, I have given to you and your sons and daughters with you as an ordinance forever; </a:t>
            </a:r>
            <a:r>
              <a:rPr lang="en-US" sz="4000" b="1" i="1" u="sng" dirty="0">
                <a:solidFill>
                  <a:srgbClr val="000000"/>
                </a:solidFill>
                <a:effectLst/>
                <a:latin typeface="system-ui"/>
              </a:rPr>
              <a:t>it is a covenant of salt forever before the </a:t>
            </a:r>
            <a:r>
              <a:rPr lang="en-US" sz="4000" b="1" i="1" u="sng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000" b="1" i="1" u="sng" dirty="0">
                <a:solidFill>
                  <a:srgbClr val="000000"/>
                </a:solidFill>
                <a:effectLst/>
                <a:latin typeface="system-ui"/>
              </a:rPr>
              <a:t> with you and your descendants with you.</a:t>
            </a:r>
            <a:r>
              <a:rPr lang="en-US" sz="4000" b="0" i="1" dirty="0">
                <a:solidFill>
                  <a:srgbClr val="000000"/>
                </a:solidFill>
                <a:effectLst/>
                <a:latin typeface="system-ui"/>
              </a:rPr>
              <a:t>” (Numbers 18:19 NKJV)</a:t>
            </a:r>
          </a:p>
          <a:p>
            <a:r>
              <a:rPr lang="en-US" sz="4000" b="1" i="1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en-US" sz="4000" b="0" i="1" dirty="0">
                <a:solidFill>
                  <a:srgbClr val="000000"/>
                </a:solidFill>
                <a:effectLst/>
                <a:latin typeface="system-ui"/>
              </a:rPr>
              <a:t>Should you not know that the </a:t>
            </a:r>
            <a:r>
              <a:rPr lang="en-US" sz="4000" b="1" i="1" u="sng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000" b="1" i="1" u="sng" dirty="0">
                <a:solidFill>
                  <a:srgbClr val="000000"/>
                </a:solidFill>
                <a:effectLst/>
                <a:latin typeface="system-ui"/>
              </a:rPr>
              <a:t> God of Israel gave the dominion over Israel to David forever, to him and his sons, by a covenant of salt? </a:t>
            </a:r>
            <a:r>
              <a:rPr lang="en-US" sz="4000" b="0" i="1" dirty="0">
                <a:solidFill>
                  <a:srgbClr val="000000"/>
                </a:solidFill>
                <a:effectLst/>
                <a:latin typeface="system-ui"/>
              </a:rPr>
              <a:t>(2 Chronicles 13:5 NKJV)</a:t>
            </a:r>
            <a:br>
              <a:rPr lang="en-US" sz="4000" i="1" dirty="0"/>
            </a:b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003398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E4AF0-D1BE-34C9-3F93-EEA0A0270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SALT AS A TASTE ENHANCER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44027-F727-4E5B-9640-AB2DDB78A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5021"/>
            <a:ext cx="10515600" cy="4631942"/>
          </a:xfrm>
        </p:spPr>
        <p:txBody>
          <a:bodyPr>
            <a:normAutofit lnSpcReduction="10000"/>
          </a:bodyPr>
          <a:lstStyle/>
          <a:p>
            <a:r>
              <a:rPr lang="en-US" sz="4400" b="1" dirty="0">
                <a:latin typeface="Helvetica" pitchFamily="2" charset="0"/>
              </a:rPr>
              <a:t>Chinese wars over salt 4,000 BC</a:t>
            </a:r>
          </a:p>
          <a:p>
            <a:r>
              <a:rPr lang="en-US" sz="4400" b="1" dirty="0">
                <a:latin typeface="Helvetica" pitchFamily="2" charset="0"/>
              </a:rPr>
              <a:t>Creation of original “soy sauce”</a:t>
            </a:r>
          </a:p>
          <a:p>
            <a:r>
              <a:rPr lang="en-US" sz="4400" b="1" dirty="0">
                <a:latin typeface="Helvetica" pitchFamily="2" charset="0"/>
              </a:rPr>
              <a:t>Turning the bland into something tasty</a:t>
            </a:r>
          </a:p>
          <a:p>
            <a:r>
              <a:rPr lang="en-US" sz="4400" b="1" dirty="0">
                <a:latin typeface="Helvetica" pitchFamily="2" charset="0"/>
              </a:rPr>
              <a:t>A little goes a long way</a:t>
            </a:r>
          </a:p>
          <a:p>
            <a:r>
              <a:rPr lang="en-US" sz="4400" b="1" dirty="0">
                <a:latin typeface="Helvetica" pitchFamily="2" charset="0"/>
              </a:rPr>
              <a:t>Caesar’s Salad</a:t>
            </a:r>
          </a:p>
          <a:p>
            <a:r>
              <a:rPr lang="en-US" sz="4400" b="1" dirty="0">
                <a:latin typeface="Helvetica" pitchFamily="2" charset="0"/>
              </a:rPr>
              <a:t>Parallel Function of the Believer</a:t>
            </a:r>
          </a:p>
        </p:txBody>
      </p:sp>
    </p:spTree>
    <p:extLst>
      <p:ext uri="{BB962C8B-B14F-4D97-AF65-F5344CB8AC3E}">
        <p14:creationId xmlns:p14="http://schemas.microsoft.com/office/powerpoint/2010/main" val="3455865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AAE8D-A5A6-A706-1FB7-18DA15220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8165"/>
            <a:ext cx="10515600" cy="1858854"/>
          </a:xfrm>
        </p:spPr>
        <p:txBody>
          <a:bodyPr>
            <a:noAutofit/>
          </a:bodyPr>
          <a:lstStyle/>
          <a:p>
            <a:pPr algn="ctr"/>
            <a:br>
              <a:rPr lang="en-US" sz="5400" b="1" u="sng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</a:br>
            <a:r>
              <a:rPr lang="en-US" sz="5400" b="1" u="sng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SALT AS A PRESERVATIVE</a:t>
            </a:r>
            <a:r>
              <a:rPr lang="en-US" sz="5400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 </a:t>
            </a:r>
            <a:br>
              <a:rPr lang="en-US" sz="5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8793A-841D-F407-7DA0-01637E07C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1448"/>
            <a:ext cx="10515600" cy="4705515"/>
          </a:xfrm>
        </p:spPr>
        <p:txBody>
          <a:bodyPr/>
          <a:lstStyle/>
          <a:p>
            <a:r>
              <a:rPr lang="en-US" sz="4000" dirty="0">
                <a:latin typeface="Helvetica" pitchFamily="2" charset="0"/>
              </a:rPr>
              <a:t>Creation of Empires</a:t>
            </a:r>
          </a:p>
          <a:p>
            <a:r>
              <a:rPr lang="en-US" sz="4000" dirty="0">
                <a:effectLst/>
                <a:latin typeface="Helvetica" pitchFamily="2" charset="0"/>
                <a:ea typeface="Times New Roman" panose="02020603050405020304" pitchFamily="18" charset="0"/>
              </a:rPr>
              <a:t>YOU ARE THE SALT OF THE EARTH! We are the preservative of God’s love and grace in the world.</a:t>
            </a:r>
          </a:p>
          <a:p>
            <a:r>
              <a:rPr lang="en-US" sz="4000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YOU ARE THE SALT OF THE EARTH! WE ARE TO PRESERVE HOPE IN A DYING HOPELESS WORLD.</a:t>
            </a:r>
            <a:b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93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674</Words>
  <Application>Microsoft Macintosh PowerPoint</Application>
  <PresentationFormat>Widescreen</PresentationFormat>
  <Paragraphs>42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Helvetica</vt:lpstr>
      <vt:lpstr>Segoe UI Historic</vt:lpstr>
      <vt:lpstr>system-ui</vt:lpstr>
      <vt:lpstr>Times New Roman</vt:lpstr>
      <vt:lpstr>Office Theme</vt:lpstr>
      <vt:lpstr>YOU ARE THE SALT OF THE EARTH</vt:lpstr>
      <vt:lpstr>BELIEVERS ARE TO BE SALT AND LIGHT</vt:lpstr>
      <vt:lpstr>THE BEATITUDES - Restated</vt:lpstr>
      <vt:lpstr>PowerPoint Presentation</vt:lpstr>
      <vt:lpstr> 13 “You are the salt of the earth; but if the salt loses its flavor, how shall it be seasoned? It is then good for nothing but to be thrown out and trampled underfoot by men. </vt:lpstr>
      <vt:lpstr>A Substance of Permanence</vt:lpstr>
      <vt:lpstr>PowerPoint Presentation</vt:lpstr>
      <vt:lpstr>SALT AS A TASTE ENHANCER </vt:lpstr>
      <vt:lpstr> SALT AS A PRESERVATIVE  </vt:lpstr>
      <vt:lpstr>SALT AS A CURATIVE FOR THE BODY </vt:lpstr>
      <vt:lpstr>SALT IS THE GREAT CONDUCTOR – IT IS A CONNECTOR </vt:lpstr>
      <vt:lpstr>2 Corinthians 5</vt:lpstr>
      <vt:lpstr>The BIG IDEA: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Faber McMullen</dc:creator>
  <cp:lastModifiedBy>Faber McMullen</cp:lastModifiedBy>
  <cp:revision>1</cp:revision>
  <dcterms:created xsi:type="dcterms:W3CDTF">2024-08-17T20:56:50Z</dcterms:created>
  <dcterms:modified xsi:type="dcterms:W3CDTF">2024-08-17T21:39:33Z</dcterms:modified>
</cp:coreProperties>
</file>