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0" r:id="rId1"/>
  </p:sldMasterIdLst>
  <p:sldIdLst>
    <p:sldId id="256" r:id="rId2"/>
    <p:sldId id="257" r:id="rId3"/>
    <p:sldId id="258" r:id="rId4"/>
    <p:sldId id="259" r:id="rId5"/>
    <p:sldId id="260" r:id="rId6"/>
    <p:sldId id="261" r:id="rId7"/>
    <p:sldId id="262" r:id="rId8"/>
    <p:sldId id="274" r:id="rId9"/>
    <p:sldId id="263" r:id="rId10"/>
    <p:sldId id="264" r:id="rId11"/>
    <p:sldId id="265" r:id="rId12"/>
    <p:sldId id="275" r:id="rId13"/>
    <p:sldId id="266" r:id="rId14"/>
    <p:sldId id="267" r:id="rId15"/>
    <p:sldId id="268" r:id="rId16"/>
    <p:sldId id="273" r:id="rId17"/>
    <p:sldId id="269" r:id="rId18"/>
    <p:sldId id="270" r:id="rId19"/>
    <p:sldId id="271" r:id="rId20"/>
    <p:sldId id="279" r:id="rId21"/>
    <p:sldId id="272" r:id="rId22"/>
    <p:sldId id="276" r:id="rId23"/>
    <p:sldId id="277"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93"/>
    <p:restoredTop sz="94654"/>
  </p:normalViewPr>
  <p:slideViewPr>
    <p:cSldViewPr snapToGrid="0">
      <p:cViewPr>
        <p:scale>
          <a:sx n="105" d="100"/>
          <a:sy n="105" d="100"/>
        </p:scale>
        <p:origin x="688"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CA0CE3-549E-437A-891B-E7C406BC20BD}"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92ADBBA6-55E3-4623-9C67-F7ADC85A629A}">
      <dgm:prSet/>
      <dgm:spPr/>
      <dgm:t>
        <a:bodyPr/>
        <a:lstStyle/>
        <a:p>
          <a:r>
            <a:rPr lang="en-US"/>
            <a:t>Marriages </a:t>
          </a:r>
        </a:p>
      </dgm:t>
    </dgm:pt>
    <dgm:pt modelId="{A43DB2B6-87B0-4DC5-B409-5F3EE02D837C}" type="parTrans" cxnId="{C7937E0A-9CFC-4245-9C08-BC302C4948F7}">
      <dgm:prSet/>
      <dgm:spPr/>
      <dgm:t>
        <a:bodyPr/>
        <a:lstStyle/>
        <a:p>
          <a:endParaRPr lang="en-US"/>
        </a:p>
      </dgm:t>
    </dgm:pt>
    <dgm:pt modelId="{0600879F-702D-450B-B3E3-185CCA34E95D}" type="sibTrans" cxnId="{C7937E0A-9CFC-4245-9C08-BC302C4948F7}">
      <dgm:prSet/>
      <dgm:spPr/>
      <dgm:t>
        <a:bodyPr/>
        <a:lstStyle/>
        <a:p>
          <a:endParaRPr lang="en-US"/>
        </a:p>
      </dgm:t>
    </dgm:pt>
    <dgm:pt modelId="{748BCA2F-3DEE-4B0C-87B9-1934E03A8A32}">
      <dgm:prSet/>
      <dgm:spPr/>
      <dgm:t>
        <a:bodyPr/>
        <a:lstStyle/>
        <a:p>
          <a:r>
            <a:rPr lang="en-US"/>
            <a:t>Our success </a:t>
          </a:r>
        </a:p>
      </dgm:t>
    </dgm:pt>
    <dgm:pt modelId="{B23E6C0D-C758-4239-8C0C-497B4B0D36ED}" type="parTrans" cxnId="{71E02E01-458D-4990-AF91-2CF0027127ED}">
      <dgm:prSet/>
      <dgm:spPr/>
      <dgm:t>
        <a:bodyPr/>
        <a:lstStyle/>
        <a:p>
          <a:endParaRPr lang="en-US"/>
        </a:p>
      </dgm:t>
    </dgm:pt>
    <dgm:pt modelId="{404FC626-5D68-4CD8-997B-2FAB4C1742ED}" type="sibTrans" cxnId="{71E02E01-458D-4990-AF91-2CF0027127ED}">
      <dgm:prSet/>
      <dgm:spPr/>
      <dgm:t>
        <a:bodyPr/>
        <a:lstStyle/>
        <a:p>
          <a:endParaRPr lang="en-US"/>
        </a:p>
      </dgm:t>
    </dgm:pt>
    <dgm:pt modelId="{9E0D050A-C58B-4E69-8D9D-4C8815851481}">
      <dgm:prSet/>
      <dgm:spPr/>
      <dgm:t>
        <a:bodyPr/>
        <a:lstStyle/>
        <a:p>
          <a:r>
            <a:rPr lang="en-US"/>
            <a:t>Money </a:t>
          </a:r>
        </a:p>
      </dgm:t>
    </dgm:pt>
    <dgm:pt modelId="{42615DCF-88D8-445F-BEEA-867D2F0AF0E1}" type="parTrans" cxnId="{00D8EE17-0D01-4EF9-BBBF-D22182546148}">
      <dgm:prSet/>
      <dgm:spPr/>
      <dgm:t>
        <a:bodyPr/>
        <a:lstStyle/>
        <a:p>
          <a:endParaRPr lang="en-US"/>
        </a:p>
      </dgm:t>
    </dgm:pt>
    <dgm:pt modelId="{9B2FD51F-FED9-46BA-B4CB-A0BF69FB5432}" type="sibTrans" cxnId="{00D8EE17-0D01-4EF9-BBBF-D22182546148}">
      <dgm:prSet/>
      <dgm:spPr/>
      <dgm:t>
        <a:bodyPr/>
        <a:lstStyle/>
        <a:p>
          <a:endParaRPr lang="en-US"/>
        </a:p>
      </dgm:t>
    </dgm:pt>
    <dgm:pt modelId="{710183DD-5A85-4E88-ABB2-200401715A9D}">
      <dgm:prSet/>
      <dgm:spPr/>
      <dgm:t>
        <a:bodyPr/>
        <a:lstStyle/>
        <a:p>
          <a:r>
            <a:rPr lang="en-US"/>
            <a:t>Wisdom </a:t>
          </a:r>
        </a:p>
      </dgm:t>
    </dgm:pt>
    <dgm:pt modelId="{B9E57E43-76E8-42A9-8EF5-30C3AB100029}" type="parTrans" cxnId="{99BA0C0B-C2F2-4A7C-B8AB-774CA6B96363}">
      <dgm:prSet/>
      <dgm:spPr/>
      <dgm:t>
        <a:bodyPr/>
        <a:lstStyle/>
        <a:p>
          <a:endParaRPr lang="en-US"/>
        </a:p>
      </dgm:t>
    </dgm:pt>
    <dgm:pt modelId="{AA558BDA-25C6-440F-9DE6-7338A9B24319}" type="sibTrans" cxnId="{99BA0C0B-C2F2-4A7C-B8AB-774CA6B96363}">
      <dgm:prSet/>
      <dgm:spPr/>
      <dgm:t>
        <a:bodyPr/>
        <a:lstStyle/>
        <a:p>
          <a:endParaRPr lang="en-US"/>
        </a:p>
      </dgm:t>
    </dgm:pt>
    <dgm:pt modelId="{6C09A410-9E6C-48B5-AC44-BA870646F3F3}">
      <dgm:prSet/>
      <dgm:spPr/>
      <dgm:t>
        <a:bodyPr/>
        <a:lstStyle/>
        <a:p>
          <a:r>
            <a:rPr lang="en-US"/>
            <a:t>Government </a:t>
          </a:r>
        </a:p>
      </dgm:t>
    </dgm:pt>
    <dgm:pt modelId="{C603DCE6-8C9D-4440-8BA3-466004743A6F}" type="parTrans" cxnId="{DA5AF0CF-6223-436B-9AE5-5D504623FFDF}">
      <dgm:prSet/>
      <dgm:spPr/>
      <dgm:t>
        <a:bodyPr/>
        <a:lstStyle/>
        <a:p>
          <a:endParaRPr lang="en-US"/>
        </a:p>
      </dgm:t>
    </dgm:pt>
    <dgm:pt modelId="{E7D19EB2-379A-4BF5-82AF-69EC553BE6B2}" type="sibTrans" cxnId="{DA5AF0CF-6223-436B-9AE5-5D504623FFDF}">
      <dgm:prSet/>
      <dgm:spPr/>
      <dgm:t>
        <a:bodyPr/>
        <a:lstStyle/>
        <a:p>
          <a:endParaRPr lang="en-US"/>
        </a:p>
      </dgm:t>
    </dgm:pt>
    <dgm:pt modelId="{6BB7D069-6965-4B23-9ED1-AFEE15CCDB25}">
      <dgm:prSet/>
      <dgm:spPr/>
      <dgm:t>
        <a:bodyPr/>
        <a:lstStyle/>
        <a:p>
          <a:r>
            <a:rPr lang="en-US"/>
            <a:t>False religion </a:t>
          </a:r>
        </a:p>
      </dgm:t>
    </dgm:pt>
    <dgm:pt modelId="{522B1FCB-A9CE-4B47-90AF-DB99430A6E3A}" type="parTrans" cxnId="{88B31EC1-32FD-4D4B-BEBC-958338D2B652}">
      <dgm:prSet/>
      <dgm:spPr/>
      <dgm:t>
        <a:bodyPr/>
        <a:lstStyle/>
        <a:p>
          <a:endParaRPr lang="en-US"/>
        </a:p>
      </dgm:t>
    </dgm:pt>
    <dgm:pt modelId="{A9638004-3FCD-431D-AA9B-5833E935A60B}" type="sibTrans" cxnId="{88B31EC1-32FD-4D4B-BEBC-958338D2B652}">
      <dgm:prSet/>
      <dgm:spPr/>
      <dgm:t>
        <a:bodyPr/>
        <a:lstStyle/>
        <a:p>
          <a:endParaRPr lang="en-US"/>
        </a:p>
      </dgm:t>
    </dgm:pt>
    <dgm:pt modelId="{BB528983-DB98-2942-9BE9-956322A850A3}" type="pres">
      <dgm:prSet presAssocID="{BBCA0CE3-549E-437A-891B-E7C406BC20BD}" presName="vert0" presStyleCnt="0">
        <dgm:presLayoutVars>
          <dgm:dir/>
          <dgm:animOne val="branch"/>
          <dgm:animLvl val="lvl"/>
        </dgm:presLayoutVars>
      </dgm:prSet>
      <dgm:spPr/>
    </dgm:pt>
    <dgm:pt modelId="{125F4D38-18D8-8E46-BA1B-3B36FAA0344B}" type="pres">
      <dgm:prSet presAssocID="{92ADBBA6-55E3-4623-9C67-F7ADC85A629A}" presName="thickLine" presStyleLbl="alignNode1" presStyleIdx="0" presStyleCnt="6"/>
      <dgm:spPr/>
    </dgm:pt>
    <dgm:pt modelId="{34F31184-CD19-E147-B39E-6EAD5C99933C}" type="pres">
      <dgm:prSet presAssocID="{92ADBBA6-55E3-4623-9C67-F7ADC85A629A}" presName="horz1" presStyleCnt="0"/>
      <dgm:spPr/>
    </dgm:pt>
    <dgm:pt modelId="{61ABA344-EDCC-C042-B068-10D75142F8F4}" type="pres">
      <dgm:prSet presAssocID="{92ADBBA6-55E3-4623-9C67-F7ADC85A629A}" presName="tx1" presStyleLbl="revTx" presStyleIdx="0" presStyleCnt="6"/>
      <dgm:spPr/>
    </dgm:pt>
    <dgm:pt modelId="{CAF70620-7F7C-D24A-9EF2-4BE816EDC1E2}" type="pres">
      <dgm:prSet presAssocID="{92ADBBA6-55E3-4623-9C67-F7ADC85A629A}" presName="vert1" presStyleCnt="0"/>
      <dgm:spPr/>
    </dgm:pt>
    <dgm:pt modelId="{85B6BE30-8559-5647-A2D5-82EFB120BFCF}" type="pres">
      <dgm:prSet presAssocID="{748BCA2F-3DEE-4B0C-87B9-1934E03A8A32}" presName="thickLine" presStyleLbl="alignNode1" presStyleIdx="1" presStyleCnt="6"/>
      <dgm:spPr/>
    </dgm:pt>
    <dgm:pt modelId="{A238571A-296C-604F-B39E-5638F242DB1F}" type="pres">
      <dgm:prSet presAssocID="{748BCA2F-3DEE-4B0C-87B9-1934E03A8A32}" presName="horz1" presStyleCnt="0"/>
      <dgm:spPr/>
    </dgm:pt>
    <dgm:pt modelId="{0F7918C3-E301-3747-8F26-6BCC72B1469D}" type="pres">
      <dgm:prSet presAssocID="{748BCA2F-3DEE-4B0C-87B9-1934E03A8A32}" presName="tx1" presStyleLbl="revTx" presStyleIdx="1" presStyleCnt="6"/>
      <dgm:spPr/>
    </dgm:pt>
    <dgm:pt modelId="{7CC93A04-E4FB-8749-BBBD-EDFD363B822C}" type="pres">
      <dgm:prSet presAssocID="{748BCA2F-3DEE-4B0C-87B9-1934E03A8A32}" presName="vert1" presStyleCnt="0"/>
      <dgm:spPr/>
    </dgm:pt>
    <dgm:pt modelId="{C6AE85A9-92E3-3544-82D6-80D93061718A}" type="pres">
      <dgm:prSet presAssocID="{9E0D050A-C58B-4E69-8D9D-4C8815851481}" presName="thickLine" presStyleLbl="alignNode1" presStyleIdx="2" presStyleCnt="6"/>
      <dgm:spPr/>
    </dgm:pt>
    <dgm:pt modelId="{E6AEE274-6CC6-4341-9107-95C601BCBFFE}" type="pres">
      <dgm:prSet presAssocID="{9E0D050A-C58B-4E69-8D9D-4C8815851481}" presName="horz1" presStyleCnt="0"/>
      <dgm:spPr/>
    </dgm:pt>
    <dgm:pt modelId="{C3D320F1-9650-D54C-B8E1-C8F82FF0E959}" type="pres">
      <dgm:prSet presAssocID="{9E0D050A-C58B-4E69-8D9D-4C8815851481}" presName="tx1" presStyleLbl="revTx" presStyleIdx="2" presStyleCnt="6"/>
      <dgm:spPr/>
    </dgm:pt>
    <dgm:pt modelId="{64E8B71B-9062-1D4F-9AF1-B9F999F63544}" type="pres">
      <dgm:prSet presAssocID="{9E0D050A-C58B-4E69-8D9D-4C8815851481}" presName="vert1" presStyleCnt="0"/>
      <dgm:spPr/>
    </dgm:pt>
    <dgm:pt modelId="{5C242F27-AE54-A141-A264-98081C9F8D04}" type="pres">
      <dgm:prSet presAssocID="{710183DD-5A85-4E88-ABB2-200401715A9D}" presName="thickLine" presStyleLbl="alignNode1" presStyleIdx="3" presStyleCnt="6"/>
      <dgm:spPr/>
    </dgm:pt>
    <dgm:pt modelId="{1B295C6F-2268-8C41-A836-5425941511FD}" type="pres">
      <dgm:prSet presAssocID="{710183DD-5A85-4E88-ABB2-200401715A9D}" presName="horz1" presStyleCnt="0"/>
      <dgm:spPr/>
    </dgm:pt>
    <dgm:pt modelId="{8BF6C533-D885-6342-BE5F-8C0E45CA7BDD}" type="pres">
      <dgm:prSet presAssocID="{710183DD-5A85-4E88-ABB2-200401715A9D}" presName="tx1" presStyleLbl="revTx" presStyleIdx="3" presStyleCnt="6"/>
      <dgm:spPr/>
    </dgm:pt>
    <dgm:pt modelId="{0F675785-110F-EB49-9330-98DA64965023}" type="pres">
      <dgm:prSet presAssocID="{710183DD-5A85-4E88-ABB2-200401715A9D}" presName="vert1" presStyleCnt="0"/>
      <dgm:spPr/>
    </dgm:pt>
    <dgm:pt modelId="{2805CC84-6322-6040-AF36-431D3C4F1525}" type="pres">
      <dgm:prSet presAssocID="{6C09A410-9E6C-48B5-AC44-BA870646F3F3}" presName="thickLine" presStyleLbl="alignNode1" presStyleIdx="4" presStyleCnt="6"/>
      <dgm:spPr/>
    </dgm:pt>
    <dgm:pt modelId="{9132BB13-89FB-9E49-9330-E268FD427BDF}" type="pres">
      <dgm:prSet presAssocID="{6C09A410-9E6C-48B5-AC44-BA870646F3F3}" presName="horz1" presStyleCnt="0"/>
      <dgm:spPr/>
    </dgm:pt>
    <dgm:pt modelId="{2211B034-4A0D-3142-BC2C-6B16F89E1E8F}" type="pres">
      <dgm:prSet presAssocID="{6C09A410-9E6C-48B5-AC44-BA870646F3F3}" presName="tx1" presStyleLbl="revTx" presStyleIdx="4" presStyleCnt="6"/>
      <dgm:spPr/>
    </dgm:pt>
    <dgm:pt modelId="{77EFF612-C225-DF44-9275-5A98DA8E7CF8}" type="pres">
      <dgm:prSet presAssocID="{6C09A410-9E6C-48B5-AC44-BA870646F3F3}" presName="vert1" presStyleCnt="0"/>
      <dgm:spPr/>
    </dgm:pt>
    <dgm:pt modelId="{26AE0B26-3339-4E48-B991-6D5465F11199}" type="pres">
      <dgm:prSet presAssocID="{6BB7D069-6965-4B23-9ED1-AFEE15CCDB25}" presName="thickLine" presStyleLbl="alignNode1" presStyleIdx="5" presStyleCnt="6"/>
      <dgm:spPr/>
    </dgm:pt>
    <dgm:pt modelId="{7E6E5827-41F1-6E40-9BA2-4EDC2BBEC75D}" type="pres">
      <dgm:prSet presAssocID="{6BB7D069-6965-4B23-9ED1-AFEE15CCDB25}" presName="horz1" presStyleCnt="0"/>
      <dgm:spPr/>
    </dgm:pt>
    <dgm:pt modelId="{770E20D8-8F7B-4D40-BF58-165403D7A621}" type="pres">
      <dgm:prSet presAssocID="{6BB7D069-6965-4B23-9ED1-AFEE15CCDB25}" presName="tx1" presStyleLbl="revTx" presStyleIdx="5" presStyleCnt="6"/>
      <dgm:spPr/>
    </dgm:pt>
    <dgm:pt modelId="{4F1303F0-A083-114F-83E9-8CF48D80292D}" type="pres">
      <dgm:prSet presAssocID="{6BB7D069-6965-4B23-9ED1-AFEE15CCDB25}" presName="vert1" presStyleCnt="0"/>
      <dgm:spPr/>
    </dgm:pt>
  </dgm:ptLst>
  <dgm:cxnLst>
    <dgm:cxn modelId="{71E02E01-458D-4990-AF91-2CF0027127ED}" srcId="{BBCA0CE3-549E-437A-891B-E7C406BC20BD}" destId="{748BCA2F-3DEE-4B0C-87B9-1934E03A8A32}" srcOrd="1" destOrd="0" parTransId="{B23E6C0D-C758-4239-8C0C-497B4B0D36ED}" sibTransId="{404FC626-5D68-4CD8-997B-2FAB4C1742ED}"/>
    <dgm:cxn modelId="{52CEFF07-63A8-6E4F-9657-EF1FB7A36254}" type="presOf" srcId="{92ADBBA6-55E3-4623-9C67-F7ADC85A629A}" destId="{61ABA344-EDCC-C042-B068-10D75142F8F4}" srcOrd="0" destOrd="0" presId="urn:microsoft.com/office/officeart/2008/layout/LinedList"/>
    <dgm:cxn modelId="{C7937E0A-9CFC-4245-9C08-BC302C4948F7}" srcId="{BBCA0CE3-549E-437A-891B-E7C406BC20BD}" destId="{92ADBBA6-55E3-4623-9C67-F7ADC85A629A}" srcOrd="0" destOrd="0" parTransId="{A43DB2B6-87B0-4DC5-B409-5F3EE02D837C}" sibTransId="{0600879F-702D-450B-B3E3-185CCA34E95D}"/>
    <dgm:cxn modelId="{99BA0C0B-C2F2-4A7C-B8AB-774CA6B96363}" srcId="{BBCA0CE3-549E-437A-891B-E7C406BC20BD}" destId="{710183DD-5A85-4E88-ABB2-200401715A9D}" srcOrd="3" destOrd="0" parTransId="{B9E57E43-76E8-42A9-8EF5-30C3AB100029}" sibTransId="{AA558BDA-25C6-440F-9DE6-7338A9B24319}"/>
    <dgm:cxn modelId="{00D8EE17-0D01-4EF9-BBBF-D22182546148}" srcId="{BBCA0CE3-549E-437A-891B-E7C406BC20BD}" destId="{9E0D050A-C58B-4E69-8D9D-4C8815851481}" srcOrd="2" destOrd="0" parTransId="{42615DCF-88D8-445F-BEEA-867D2F0AF0E1}" sibTransId="{9B2FD51F-FED9-46BA-B4CB-A0BF69FB5432}"/>
    <dgm:cxn modelId="{0034643F-158B-8046-A72D-209358B50700}" type="presOf" srcId="{9E0D050A-C58B-4E69-8D9D-4C8815851481}" destId="{C3D320F1-9650-D54C-B8E1-C8F82FF0E959}" srcOrd="0" destOrd="0" presId="urn:microsoft.com/office/officeart/2008/layout/LinedList"/>
    <dgm:cxn modelId="{BA2F6C5E-923E-174B-9D6C-9787E7F00827}" type="presOf" srcId="{710183DD-5A85-4E88-ABB2-200401715A9D}" destId="{8BF6C533-D885-6342-BE5F-8C0E45CA7BDD}" srcOrd="0" destOrd="0" presId="urn:microsoft.com/office/officeart/2008/layout/LinedList"/>
    <dgm:cxn modelId="{0720AB45-34F2-A54B-B1E4-28377E2C7D9D}" type="presOf" srcId="{6C09A410-9E6C-48B5-AC44-BA870646F3F3}" destId="{2211B034-4A0D-3142-BC2C-6B16F89E1E8F}" srcOrd="0" destOrd="0" presId="urn:microsoft.com/office/officeart/2008/layout/LinedList"/>
    <dgm:cxn modelId="{4E637E68-21F5-BC43-875E-9D0C3B778CEF}" type="presOf" srcId="{BBCA0CE3-549E-437A-891B-E7C406BC20BD}" destId="{BB528983-DB98-2942-9BE9-956322A850A3}" srcOrd="0" destOrd="0" presId="urn:microsoft.com/office/officeart/2008/layout/LinedList"/>
    <dgm:cxn modelId="{9B99608E-3CE2-384E-9E37-86D893A48991}" type="presOf" srcId="{6BB7D069-6965-4B23-9ED1-AFEE15CCDB25}" destId="{770E20D8-8F7B-4D40-BF58-165403D7A621}" srcOrd="0" destOrd="0" presId="urn:microsoft.com/office/officeart/2008/layout/LinedList"/>
    <dgm:cxn modelId="{88B31EC1-32FD-4D4B-BEBC-958338D2B652}" srcId="{BBCA0CE3-549E-437A-891B-E7C406BC20BD}" destId="{6BB7D069-6965-4B23-9ED1-AFEE15CCDB25}" srcOrd="5" destOrd="0" parTransId="{522B1FCB-A9CE-4B47-90AF-DB99430A6E3A}" sibTransId="{A9638004-3FCD-431D-AA9B-5833E935A60B}"/>
    <dgm:cxn modelId="{DA5AF0CF-6223-436B-9AE5-5D504623FFDF}" srcId="{BBCA0CE3-549E-437A-891B-E7C406BC20BD}" destId="{6C09A410-9E6C-48B5-AC44-BA870646F3F3}" srcOrd="4" destOrd="0" parTransId="{C603DCE6-8C9D-4440-8BA3-466004743A6F}" sibTransId="{E7D19EB2-379A-4BF5-82AF-69EC553BE6B2}"/>
    <dgm:cxn modelId="{E14DF6DF-B780-4443-AD9B-57E59C9A464C}" type="presOf" srcId="{748BCA2F-3DEE-4B0C-87B9-1934E03A8A32}" destId="{0F7918C3-E301-3747-8F26-6BCC72B1469D}" srcOrd="0" destOrd="0" presId="urn:microsoft.com/office/officeart/2008/layout/LinedList"/>
    <dgm:cxn modelId="{65E06691-F5D2-9940-8AAE-AAECE6E5BDD1}" type="presParOf" srcId="{BB528983-DB98-2942-9BE9-956322A850A3}" destId="{125F4D38-18D8-8E46-BA1B-3B36FAA0344B}" srcOrd="0" destOrd="0" presId="urn:microsoft.com/office/officeart/2008/layout/LinedList"/>
    <dgm:cxn modelId="{4ECD3C3C-4AF7-D649-ACB0-F7BF50D5E376}" type="presParOf" srcId="{BB528983-DB98-2942-9BE9-956322A850A3}" destId="{34F31184-CD19-E147-B39E-6EAD5C99933C}" srcOrd="1" destOrd="0" presId="urn:microsoft.com/office/officeart/2008/layout/LinedList"/>
    <dgm:cxn modelId="{DABF3AAE-317D-3E49-A72C-DC5567C612FD}" type="presParOf" srcId="{34F31184-CD19-E147-B39E-6EAD5C99933C}" destId="{61ABA344-EDCC-C042-B068-10D75142F8F4}" srcOrd="0" destOrd="0" presId="urn:microsoft.com/office/officeart/2008/layout/LinedList"/>
    <dgm:cxn modelId="{058D67E0-EECE-F14D-9223-A7385F5724FE}" type="presParOf" srcId="{34F31184-CD19-E147-B39E-6EAD5C99933C}" destId="{CAF70620-7F7C-D24A-9EF2-4BE816EDC1E2}" srcOrd="1" destOrd="0" presId="urn:microsoft.com/office/officeart/2008/layout/LinedList"/>
    <dgm:cxn modelId="{2F3AE666-FEE1-F84B-9073-7DAD6DAFC642}" type="presParOf" srcId="{BB528983-DB98-2942-9BE9-956322A850A3}" destId="{85B6BE30-8559-5647-A2D5-82EFB120BFCF}" srcOrd="2" destOrd="0" presId="urn:microsoft.com/office/officeart/2008/layout/LinedList"/>
    <dgm:cxn modelId="{56599996-71DC-8A4A-81A6-0E570E0A74AA}" type="presParOf" srcId="{BB528983-DB98-2942-9BE9-956322A850A3}" destId="{A238571A-296C-604F-B39E-5638F242DB1F}" srcOrd="3" destOrd="0" presId="urn:microsoft.com/office/officeart/2008/layout/LinedList"/>
    <dgm:cxn modelId="{12A505FC-5D01-594E-A787-D03842A60266}" type="presParOf" srcId="{A238571A-296C-604F-B39E-5638F242DB1F}" destId="{0F7918C3-E301-3747-8F26-6BCC72B1469D}" srcOrd="0" destOrd="0" presId="urn:microsoft.com/office/officeart/2008/layout/LinedList"/>
    <dgm:cxn modelId="{7C7E6408-52EC-0744-AA26-0D7CE392F18D}" type="presParOf" srcId="{A238571A-296C-604F-B39E-5638F242DB1F}" destId="{7CC93A04-E4FB-8749-BBBD-EDFD363B822C}" srcOrd="1" destOrd="0" presId="urn:microsoft.com/office/officeart/2008/layout/LinedList"/>
    <dgm:cxn modelId="{AB01F4CE-3FAD-C046-A8F5-78A9277F6C7D}" type="presParOf" srcId="{BB528983-DB98-2942-9BE9-956322A850A3}" destId="{C6AE85A9-92E3-3544-82D6-80D93061718A}" srcOrd="4" destOrd="0" presId="urn:microsoft.com/office/officeart/2008/layout/LinedList"/>
    <dgm:cxn modelId="{9529E6EA-39D2-8B42-B7A2-646A1728E7AA}" type="presParOf" srcId="{BB528983-DB98-2942-9BE9-956322A850A3}" destId="{E6AEE274-6CC6-4341-9107-95C601BCBFFE}" srcOrd="5" destOrd="0" presId="urn:microsoft.com/office/officeart/2008/layout/LinedList"/>
    <dgm:cxn modelId="{8287AFA8-AD23-4B48-8119-A9E77CBB5766}" type="presParOf" srcId="{E6AEE274-6CC6-4341-9107-95C601BCBFFE}" destId="{C3D320F1-9650-D54C-B8E1-C8F82FF0E959}" srcOrd="0" destOrd="0" presId="urn:microsoft.com/office/officeart/2008/layout/LinedList"/>
    <dgm:cxn modelId="{F51F8D14-537D-8940-88DB-9721A63F1173}" type="presParOf" srcId="{E6AEE274-6CC6-4341-9107-95C601BCBFFE}" destId="{64E8B71B-9062-1D4F-9AF1-B9F999F63544}" srcOrd="1" destOrd="0" presId="urn:microsoft.com/office/officeart/2008/layout/LinedList"/>
    <dgm:cxn modelId="{46485746-8BEB-6B43-A481-23A1F9AB66A9}" type="presParOf" srcId="{BB528983-DB98-2942-9BE9-956322A850A3}" destId="{5C242F27-AE54-A141-A264-98081C9F8D04}" srcOrd="6" destOrd="0" presId="urn:microsoft.com/office/officeart/2008/layout/LinedList"/>
    <dgm:cxn modelId="{9882DA0E-D2F8-2D44-BB81-3B08108C35EC}" type="presParOf" srcId="{BB528983-DB98-2942-9BE9-956322A850A3}" destId="{1B295C6F-2268-8C41-A836-5425941511FD}" srcOrd="7" destOrd="0" presId="urn:microsoft.com/office/officeart/2008/layout/LinedList"/>
    <dgm:cxn modelId="{5597A512-D41C-CF4F-882F-333732CAF311}" type="presParOf" srcId="{1B295C6F-2268-8C41-A836-5425941511FD}" destId="{8BF6C533-D885-6342-BE5F-8C0E45CA7BDD}" srcOrd="0" destOrd="0" presId="urn:microsoft.com/office/officeart/2008/layout/LinedList"/>
    <dgm:cxn modelId="{B0BA9BF5-AF12-474B-9351-6172A2D7A608}" type="presParOf" srcId="{1B295C6F-2268-8C41-A836-5425941511FD}" destId="{0F675785-110F-EB49-9330-98DA64965023}" srcOrd="1" destOrd="0" presId="urn:microsoft.com/office/officeart/2008/layout/LinedList"/>
    <dgm:cxn modelId="{321C9A79-B720-BF4D-AA57-3301CAE9DF6B}" type="presParOf" srcId="{BB528983-DB98-2942-9BE9-956322A850A3}" destId="{2805CC84-6322-6040-AF36-431D3C4F1525}" srcOrd="8" destOrd="0" presId="urn:microsoft.com/office/officeart/2008/layout/LinedList"/>
    <dgm:cxn modelId="{B809B43B-AE3B-B147-AA06-CE455CF65C93}" type="presParOf" srcId="{BB528983-DB98-2942-9BE9-956322A850A3}" destId="{9132BB13-89FB-9E49-9330-E268FD427BDF}" srcOrd="9" destOrd="0" presId="urn:microsoft.com/office/officeart/2008/layout/LinedList"/>
    <dgm:cxn modelId="{FAB2D797-FE9C-B84C-AE91-FE9A3F4FDEEE}" type="presParOf" srcId="{9132BB13-89FB-9E49-9330-E268FD427BDF}" destId="{2211B034-4A0D-3142-BC2C-6B16F89E1E8F}" srcOrd="0" destOrd="0" presId="urn:microsoft.com/office/officeart/2008/layout/LinedList"/>
    <dgm:cxn modelId="{930ED976-ED78-984E-B150-C8AD2AAC7296}" type="presParOf" srcId="{9132BB13-89FB-9E49-9330-E268FD427BDF}" destId="{77EFF612-C225-DF44-9275-5A98DA8E7CF8}" srcOrd="1" destOrd="0" presId="urn:microsoft.com/office/officeart/2008/layout/LinedList"/>
    <dgm:cxn modelId="{81076C34-89F7-7F41-A95B-F9345B9B8718}" type="presParOf" srcId="{BB528983-DB98-2942-9BE9-956322A850A3}" destId="{26AE0B26-3339-4E48-B991-6D5465F11199}" srcOrd="10" destOrd="0" presId="urn:microsoft.com/office/officeart/2008/layout/LinedList"/>
    <dgm:cxn modelId="{5A81920E-6F45-684C-BF59-80A6637DAA70}" type="presParOf" srcId="{BB528983-DB98-2942-9BE9-956322A850A3}" destId="{7E6E5827-41F1-6E40-9BA2-4EDC2BBEC75D}" srcOrd="11" destOrd="0" presId="urn:microsoft.com/office/officeart/2008/layout/LinedList"/>
    <dgm:cxn modelId="{3E63B9F9-8053-E948-8E99-DCE53BF2E78B}" type="presParOf" srcId="{7E6E5827-41F1-6E40-9BA2-4EDC2BBEC75D}" destId="{770E20D8-8F7B-4D40-BF58-165403D7A621}" srcOrd="0" destOrd="0" presId="urn:microsoft.com/office/officeart/2008/layout/LinedList"/>
    <dgm:cxn modelId="{58A7D40A-146A-2E47-85A5-F15226BF12EE}" type="presParOf" srcId="{7E6E5827-41F1-6E40-9BA2-4EDC2BBEC75D}" destId="{4F1303F0-A083-114F-83E9-8CF48D80292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5F4D38-18D8-8E46-BA1B-3B36FAA0344B}">
      <dsp:nvSpPr>
        <dsp:cNvPr id="0" name=""/>
        <dsp:cNvSpPr/>
      </dsp:nvSpPr>
      <dsp:spPr>
        <a:xfrm>
          <a:off x="0" y="2671"/>
          <a:ext cx="609600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ABA344-EDCC-C042-B068-10D75142F8F4}">
      <dsp:nvSpPr>
        <dsp:cNvPr id="0" name=""/>
        <dsp:cNvSpPr/>
      </dsp:nvSpPr>
      <dsp:spPr>
        <a:xfrm>
          <a:off x="0" y="2671"/>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Marriages </a:t>
          </a:r>
        </a:p>
      </dsp:txBody>
      <dsp:txXfrm>
        <a:off x="0" y="2671"/>
        <a:ext cx="6096000" cy="910863"/>
      </dsp:txXfrm>
    </dsp:sp>
    <dsp:sp modelId="{85B6BE30-8559-5647-A2D5-82EFB120BFCF}">
      <dsp:nvSpPr>
        <dsp:cNvPr id="0" name=""/>
        <dsp:cNvSpPr/>
      </dsp:nvSpPr>
      <dsp:spPr>
        <a:xfrm>
          <a:off x="0" y="913534"/>
          <a:ext cx="6096000" cy="0"/>
        </a:xfrm>
        <a:prstGeom prst="line">
          <a:avLst/>
        </a:prstGeom>
        <a:solidFill>
          <a:schemeClr val="accent5">
            <a:hueOff val="300693"/>
            <a:satOff val="172"/>
            <a:lumOff val="-1804"/>
            <a:alphaOff val="0"/>
          </a:schemeClr>
        </a:solidFill>
        <a:ln w="12700" cap="flat" cmpd="sng" algn="ctr">
          <a:solidFill>
            <a:schemeClr val="accent5">
              <a:hueOff val="300693"/>
              <a:satOff val="172"/>
              <a:lumOff val="-1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7918C3-E301-3747-8F26-6BCC72B1469D}">
      <dsp:nvSpPr>
        <dsp:cNvPr id="0" name=""/>
        <dsp:cNvSpPr/>
      </dsp:nvSpPr>
      <dsp:spPr>
        <a:xfrm>
          <a:off x="0" y="913534"/>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Our success </a:t>
          </a:r>
        </a:p>
      </dsp:txBody>
      <dsp:txXfrm>
        <a:off x="0" y="913534"/>
        <a:ext cx="6096000" cy="910863"/>
      </dsp:txXfrm>
    </dsp:sp>
    <dsp:sp modelId="{C6AE85A9-92E3-3544-82D6-80D93061718A}">
      <dsp:nvSpPr>
        <dsp:cNvPr id="0" name=""/>
        <dsp:cNvSpPr/>
      </dsp:nvSpPr>
      <dsp:spPr>
        <a:xfrm>
          <a:off x="0" y="1824398"/>
          <a:ext cx="6096000" cy="0"/>
        </a:xfrm>
        <a:prstGeom prst="line">
          <a:avLst/>
        </a:prstGeom>
        <a:solidFill>
          <a:schemeClr val="accent5">
            <a:hueOff val="601386"/>
            <a:satOff val="344"/>
            <a:lumOff val="-3608"/>
            <a:alphaOff val="0"/>
          </a:schemeClr>
        </a:solidFill>
        <a:ln w="12700" cap="flat" cmpd="sng" algn="ctr">
          <a:solidFill>
            <a:schemeClr val="accent5">
              <a:hueOff val="601386"/>
              <a:satOff val="344"/>
              <a:lumOff val="-3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D320F1-9650-D54C-B8E1-C8F82FF0E959}">
      <dsp:nvSpPr>
        <dsp:cNvPr id="0" name=""/>
        <dsp:cNvSpPr/>
      </dsp:nvSpPr>
      <dsp:spPr>
        <a:xfrm>
          <a:off x="0" y="1824398"/>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Money </a:t>
          </a:r>
        </a:p>
      </dsp:txBody>
      <dsp:txXfrm>
        <a:off x="0" y="1824398"/>
        <a:ext cx="6096000" cy="910863"/>
      </dsp:txXfrm>
    </dsp:sp>
    <dsp:sp modelId="{5C242F27-AE54-A141-A264-98081C9F8D04}">
      <dsp:nvSpPr>
        <dsp:cNvPr id="0" name=""/>
        <dsp:cNvSpPr/>
      </dsp:nvSpPr>
      <dsp:spPr>
        <a:xfrm>
          <a:off x="0" y="2735262"/>
          <a:ext cx="6096000" cy="0"/>
        </a:xfrm>
        <a:prstGeom prst="line">
          <a:avLst/>
        </a:prstGeom>
        <a:solidFill>
          <a:schemeClr val="accent5">
            <a:hueOff val="902078"/>
            <a:satOff val="517"/>
            <a:lumOff val="-5411"/>
            <a:alphaOff val="0"/>
          </a:schemeClr>
        </a:solidFill>
        <a:ln w="12700" cap="flat" cmpd="sng" algn="ctr">
          <a:solidFill>
            <a:schemeClr val="accent5">
              <a:hueOff val="902078"/>
              <a:satOff val="517"/>
              <a:lumOff val="-541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F6C533-D885-6342-BE5F-8C0E45CA7BDD}">
      <dsp:nvSpPr>
        <dsp:cNvPr id="0" name=""/>
        <dsp:cNvSpPr/>
      </dsp:nvSpPr>
      <dsp:spPr>
        <a:xfrm>
          <a:off x="0" y="2735262"/>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Wisdom </a:t>
          </a:r>
        </a:p>
      </dsp:txBody>
      <dsp:txXfrm>
        <a:off x="0" y="2735262"/>
        <a:ext cx="6096000" cy="910863"/>
      </dsp:txXfrm>
    </dsp:sp>
    <dsp:sp modelId="{2805CC84-6322-6040-AF36-431D3C4F1525}">
      <dsp:nvSpPr>
        <dsp:cNvPr id="0" name=""/>
        <dsp:cNvSpPr/>
      </dsp:nvSpPr>
      <dsp:spPr>
        <a:xfrm>
          <a:off x="0" y="3646126"/>
          <a:ext cx="6096000" cy="0"/>
        </a:xfrm>
        <a:prstGeom prst="line">
          <a:avLst/>
        </a:prstGeom>
        <a:solidFill>
          <a:schemeClr val="accent5">
            <a:hueOff val="1202771"/>
            <a:satOff val="689"/>
            <a:lumOff val="-7215"/>
            <a:alphaOff val="0"/>
          </a:schemeClr>
        </a:solidFill>
        <a:ln w="12700" cap="flat" cmpd="sng" algn="ctr">
          <a:solidFill>
            <a:schemeClr val="accent5">
              <a:hueOff val="1202771"/>
              <a:satOff val="689"/>
              <a:lumOff val="-721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11B034-4A0D-3142-BC2C-6B16F89E1E8F}">
      <dsp:nvSpPr>
        <dsp:cNvPr id="0" name=""/>
        <dsp:cNvSpPr/>
      </dsp:nvSpPr>
      <dsp:spPr>
        <a:xfrm>
          <a:off x="0" y="3646126"/>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Government </a:t>
          </a:r>
        </a:p>
      </dsp:txBody>
      <dsp:txXfrm>
        <a:off x="0" y="3646126"/>
        <a:ext cx="6096000" cy="910863"/>
      </dsp:txXfrm>
    </dsp:sp>
    <dsp:sp modelId="{26AE0B26-3339-4E48-B991-6D5465F11199}">
      <dsp:nvSpPr>
        <dsp:cNvPr id="0" name=""/>
        <dsp:cNvSpPr/>
      </dsp:nvSpPr>
      <dsp:spPr>
        <a:xfrm>
          <a:off x="0" y="4556990"/>
          <a:ext cx="6096000" cy="0"/>
        </a:xfrm>
        <a:prstGeom prst="line">
          <a:avLst/>
        </a:prstGeom>
        <a:solidFill>
          <a:schemeClr val="accent5">
            <a:hueOff val="1503464"/>
            <a:satOff val="861"/>
            <a:lumOff val="-9019"/>
            <a:alphaOff val="0"/>
          </a:schemeClr>
        </a:solidFill>
        <a:ln w="12700" cap="flat" cmpd="sng" algn="ctr">
          <a:solidFill>
            <a:schemeClr val="accent5">
              <a:hueOff val="1503464"/>
              <a:satOff val="861"/>
              <a:lumOff val="-901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0E20D8-8F7B-4D40-BF58-165403D7A621}">
      <dsp:nvSpPr>
        <dsp:cNvPr id="0" name=""/>
        <dsp:cNvSpPr/>
      </dsp:nvSpPr>
      <dsp:spPr>
        <a:xfrm>
          <a:off x="0" y="4556990"/>
          <a:ext cx="6096000" cy="9108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False religion </a:t>
          </a:r>
        </a:p>
      </dsp:txBody>
      <dsp:txXfrm>
        <a:off x="0" y="4556990"/>
        <a:ext cx="6096000" cy="91086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12/8/2024</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228883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12/8/2024</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078667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12/8/2024</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61949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12/8/2024</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938840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12/8/2024</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198321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12/8/2024</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92458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12/8/2024</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52819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12/8/2024</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32867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12/8/2024</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419481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12/8/2024</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851558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12/8/2024</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13387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12/8/2024</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3737393777"/>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9" r:id="rId6"/>
    <p:sldLayoutId id="2147483704" r:id="rId7"/>
    <p:sldLayoutId id="2147483705" r:id="rId8"/>
    <p:sldLayoutId id="2147483706" r:id="rId9"/>
    <p:sldLayoutId id="2147483708" r:id="rId10"/>
    <p:sldLayoutId id="2147483707"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30103171-0BA0-4AF0-AF05-04AFA1A4AC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Lantern with a lit candle inside">
            <a:extLst>
              <a:ext uri="{FF2B5EF4-FFF2-40B4-BE49-F238E27FC236}">
                <a16:creationId xmlns:a16="http://schemas.microsoft.com/office/drawing/2014/main" id="{44D6AEAC-D89E-5B4F-7A62-F9B6E0B9FBF6}"/>
              </a:ext>
            </a:extLst>
          </p:cNvPr>
          <p:cNvPicPr>
            <a:picLocks noChangeAspect="1"/>
          </p:cNvPicPr>
          <p:nvPr/>
        </p:nvPicPr>
        <p:blipFill>
          <a:blip r:embed="rId2"/>
          <a:srcRect r="48438" b="1"/>
          <a:stretch/>
        </p:blipFill>
        <p:spPr>
          <a:xfrm>
            <a:off x="20" y="10"/>
            <a:ext cx="4762480" cy="6857989"/>
          </a:xfrm>
          <a:prstGeom prst="rect">
            <a:avLst/>
          </a:prstGeom>
        </p:spPr>
      </p:pic>
      <p:sp>
        <p:nvSpPr>
          <p:cNvPr id="26" name="Rectangle 25">
            <a:extLst>
              <a:ext uri="{FF2B5EF4-FFF2-40B4-BE49-F238E27FC236}">
                <a16:creationId xmlns:a16="http://schemas.microsoft.com/office/drawing/2014/main" id="{E128B901-D4EA-4C4D-A150-23D2A6DEC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09459" y="1"/>
            <a:ext cx="7482541"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8" name="Rectangle 27">
            <a:extLst>
              <a:ext uri="{FF2B5EF4-FFF2-40B4-BE49-F238E27FC236}">
                <a16:creationId xmlns:a16="http://schemas.microsoft.com/office/drawing/2014/main" id="{A760B08A-B322-4C79-AB6D-7E4246352E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200" y="685800"/>
            <a:ext cx="6099101" cy="5486400"/>
          </a:xfrm>
          <a:prstGeom prst="rect">
            <a:avLst/>
          </a:prstGeom>
          <a:ln w="1270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221389-CAB9-584A-8309-9D88DABCBB70}"/>
              </a:ext>
            </a:extLst>
          </p:cNvPr>
          <p:cNvSpPr>
            <a:spLocks noGrp="1"/>
          </p:cNvSpPr>
          <p:nvPr>
            <p:ph type="ctrTitle"/>
          </p:nvPr>
        </p:nvSpPr>
        <p:spPr>
          <a:xfrm>
            <a:off x="6096000" y="2248785"/>
            <a:ext cx="4762500" cy="2360429"/>
          </a:xfrm>
        </p:spPr>
        <p:txBody>
          <a:bodyPr>
            <a:normAutofit/>
          </a:bodyPr>
          <a:lstStyle/>
          <a:p>
            <a:r>
              <a:rPr lang="en-US" sz="7200" dirty="0">
                <a:latin typeface="Bernard MT Condensed" panose="02050806060905020404" pitchFamily="18" charset="77"/>
              </a:rPr>
              <a:t>The advent of Hope</a:t>
            </a:r>
          </a:p>
        </p:txBody>
      </p:sp>
    </p:spTree>
    <p:extLst>
      <p:ext uri="{BB962C8B-B14F-4D97-AF65-F5344CB8AC3E}">
        <p14:creationId xmlns:p14="http://schemas.microsoft.com/office/powerpoint/2010/main" val="834859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F9EA02-0BF8-C027-6CF6-9A7319D340DB}"/>
              </a:ext>
            </a:extLst>
          </p:cNvPr>
          <p:cNvSpPr>
            <a:spLocks noGrp="1"/>
          </p:cNvSpPr>
          <p:nvPr>
            <p:ph type="title"/>
          </p:nvPr>
        </p:nvSpPr>
        <p:spPr>
          <a:xfrm>
            <a:off x="1371600" y="4287795"/>
            <a:ext cx="9486901" cy="599158"/>
          </a:xfrm>
        </p:spPr>
        <p:txBody>
          <a:bodyPr anchor="b">
            <a:normAutofit/>
          </a:bodyPr>
          <a:lstStyle/>
          <a:p>
            <a:pPr algn="ctr"/>
            <a:r>
              <a:rPr lang="en-US" dirty="0"/>
              <a:t>1 Peter 3:15 NKJV</a:t>
            </a:r>
          </a:p>
        </p:txBody>
      </p:sp>
      <p:sp>
        <p:nvSpPr>
          <p:cNvPr id="3" name="Content Placeholder 2">
            <a:extLst>
              <a:ext uri="{FF2B5EF4-FFF2-40B4-BE49-F238E27FC236}">
                <a16:creationId xmlns:a16="http://schemas.microsoft.com/office/drawing/2014/main" id="{D49B32EA-BB5E-D4D9-6761-712B137F810A}"/>
              </a:ext>
            </a:extLst>
          </p:cNvPr>
          <p:cNvSpPr>
            <a:spLocks noGrp="1"/>
          </p:cNvSpPr>
          <p:nvPr>
            <p:ph idx="1"/>
          </p:nvPr>
        </p:nvSpPr>
        <p:spPr>
          <a:xfrm>
            <a:off x="1352549" y="1588418"/>
            <a:ext cx="9486901" cy="2563451"/>
          </a:xfrm>
        </p:spPr>
        <p:txBody>
          <a:bodyPr>
            <a:normAutofit/>
          </a:bodyPr>
          <a:lstStyle/>
          <a:p>
            <a:pPr marL="0" indent="0" algn="ctr">
              <a:buNone/>
            </a:pPr>
            <a:r>
              <a:rPr lang="en-US" sz="3600" b="0" i="0" dirty="0">
                <a:effectLst/>
              </a:rPr>
              <a:t>But sanctify the Lord God in your hearts, and always </a:t>
            </a:r>
            <a:r>
              <a:rPr lang="en-US" sz="3600" b="0" i="1" dirty="0">
                <a:effectLst/>
              </a:rPr>
              <a:t>be</a:t>
            </a:r>
            <a:r>
              <a:rPr lang="en-US" sz="3600" b="0" i="0" dirty="0">
                <a:effectLst/>
              </a:rPr>
              <a:t> ready to </a:t>
            </a:r>
            <a:r>
              <a:rPr lang="en-US" sz="3600" b="0" i="1" dirty="0">
                <a:effectLst/>
              </a:rPr>
              <a:t>give</a:t>
            </a:r>
            <a:r>
              <a:rPr lang="en-US" sz="3600" b="0" i="0" dirty="0">
                <a:effectLst/>
              </a:rPr>
              <a:t> a defense to everyone who asks you a reason for the hope that is in you, with meekness and fear;</a:t>
            </a:r>
            <a:endParaRPr lang="en-US" sz="3600" dirty="0"/>
          </a:p>
        </p:txBody>
      </p:sp>
    </p:spTree>
    <p:extLst>
      <p:ext uri="{BB962C8B-B14F-4D97-AF65-F5344CB8AC3E}">
        <p14:creationId xmlns:p14="http://schemas.microsoft.com/office/powerpoint/2010/main" val="3081629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8D7A29-34FE-24D9-A2EB-3A29517E230A}"/>
              </a:ext>
            </a:extLst>
          </p:cNvPr>
          <p:cNvSpPr>
            <a:spLocks noGrp="1"/>
          </p:cNvSpPr>
          <p:nvPr>
            <p:ph type="title"/>
          </p:nvPr>
        </p:nvSpPr>
        <p:spPr>
          <a:xfrm>
            <a:off x="1479041" y="5238726"/>
            <a:ext cx="9486900" cy="748821"/>
          </a:xfrm>
        </p:spPr>
        <p:txBody>
          <a:bodyPr anchor="b">
            <a:normAutofit/>
          </a:bodyPr>
          <a:lstStyle/>
          <a:p>
            <a:pPr algn="ctr"/>
            <a:r>
              <a:rPr lang="en-US" dirty="0"/>
              <a:t>Lamentations 3:14-19 NKJV </a:t>
            </a:r>
          </a:p>
        </p:txBody>
      </p:sp>
      <p:sp>
        <p:nvSpPr>
          <p:cNvPr id="3" name="Content Placeholder 2">
            <a:extLst>
              <a:ext uri="{FF2B5EF4-FFF2-40B4-BE49-F238E27FC236}">
                <a16:creationId xmlns:a16="http://schemas.microsoft.com/office/drawing/2014/main" id="{5B23F6A8-0055-3034-62DF-4908F049F063}"/>
              </a:ext>
            </a:extLst>
          </p:cNvPr>
          <p:cNvSpPr>
            <a:spLocks noGrp="1"/>
          </p:cNvSpPr>
          <p:nvPr>
            <p:ph idx="1"/>
          </p:nvPr>
        </p:nvSpPr>
        <p:spPr>
          <a:xfrm>
            <a:off x="938784" y="870453"/>
            <a:ext cx="10567415" cy="2558547"/>
          </a:xfrm>
        </p:spPr>
        <p:txBody>
          <a:bodyPr numCol="2">
            <a:noAutofit/>
          </a:bodyPr>
          <a:lstStyle/>
          <a:p>
            <a:pPr marL="0" indent="0">
              <a:lnSpc>
                <a:spcPct val="90000"/>
              </a:lnSpc>
              <a:buNone/>
            </a:pPr>
            <a:r>
              <a:rPr lang="en-US" sz="2800" b="0" i="0" baseline="30000" dirty="0">
                <a:effectLst/>
              </a:rPr>
              <a:t>14</a:t>
            </a:r>
            <a:r>
              <a:rPr lang="en-US" sz="2800" b="0" i="0" dirty="0">
                <a:effectLst/>
              </a:rPr>
              <a:t>I have become the ridicule of all my people—</a:t>
            </a:r>
          </a:p>
          <a:p>
            <a:pPr marL="0" indent="0">
              <a:lnSpc>
                <a:spcPct val="90000"/>
              </a:lnSpc>
              <a:buNone/>
            </a:pPr>
            <a:r>
              <a:rPr lang="en-US" sz="2800" b="0" i="0" dirty="0">
                <a:effectLst/>
              </a:rPr>
              <a:t>Their taunting song all the day.</a:t>
            </a:r>
          </a:p>
          <a:p>
            <a:pPr marL="0" indent="0">
              <a:lnSpc>
                <a:spcPct val="90000"/>
              </a:lnSpc>
              <a:buNone/>
            </a:pPr>
            <a:r>
              <a:rPr lang="en-US" sz="2800" b="0" i="0" baseline="30000" dirty="0">
                <a:effectLst/>
              </a:rPr>
              <a:t>15</a:t>
            </a:r>
            <a:r>
              <a:rPr lang="en-US" sz="2800" b="0" i="0" dirty="0">
                <a:effectLst/>
              </a:rPr>
              <a:t>He has filled me with bitterness,</a:t>
            </a:r>
          </a:p>
          <a:p>
            <a:pPr marL="0" indent="0">
              <a:lnSpc>
                <a:spcPct val="90000"/>
              </a:lnSpc>
              <a:buNone/>
            </a:pPr>
            <a:r>
              <a:rPr lang="en-US" sz="2800" b="0" i="0" dirty="0">
                <a:effectLst/>
              </a:rPr>
              <a:t>He has made me drink wormwood.</a:t>
            </a:r>
          </a:p>
          <a:p>
            <a:pPr marL="0" indent="0">
              <a:lnSpc>
                <a:spcPct val="90000"/>
              </a:lnSpc>
              <a:buNone/>
            </a:pPr>
            <a:r>
              <a:rPr lang="en-US" sz="2800" b="0" i="0" baseline="30000" dirty="0">
                <a:effectLst/>
              </a:rPr>
              <a:t>16</a:t>
            </a:r>
            <a:r>
              <a:rPr lang="en-US" sz="2800" b="0" i="0" dirty="0">
                <a:effectLst/>
              </a:rPr>
              <a:t>He has also broken my teeth with gravel,</a:t>
            </a:r>
          </a:p>
          <a:p>
            <a:pPr marL="0" indent="0">
              <a:lnSpc>
                <a:spcPct val="90000"/>
              </a:lnSpc>
              <a:buNone/>
            </a:pPr>
            <a:r>
              <a:rPr lang="en-US" sz="2800" b="0" i="0" dirty="0">
                <a:effectLst/>
              </a:rPr>
              <a:t>And covered me with ashes.</a:t>
            </a:r>
          </a:p>
          <a:p>
            <a:pPr marL="0" indent="0">
              <a:lnSpc>
                <a:spcPct val="90000"/>
              </a:lnSpc>
              <a:buNone/>
            </a:pPr>
            <a:r>
              <a:rPr lang="en-US" sz="2800" b="0" i="0" baseline="30000" dirty="0">
                <a:effectLst/>
              </a:rPr>
              <a:t>17</a:t>
            </a:r>
            <a:r>
              <a:rPr lang="en-US" sz="2800" b="0" i="0" dirty="0">
                <a:effectLst/>
              </a:rPr>
              <a:t>You have moved my soul far from peace;</a:t>
            </a:r>
          </a:p>
          <a:p>
            <a:pPr marL="0" indent="0">
              <a:lnSpc>
                <a:spcPct val="90000"/>
              </a:lnSpc>
              <a:buNone/>
            </a:pPr>
            <a:r>
              <a:rPr lang="en-US" sz="2800" b="0" i="0" dirty="0">
                <a:effectLst/>
              </a:rPr>
              <a:t>I have forgotten prosperity.</a:t>
            </a:r>
          </a:p>
          <a:p>
            <a:pPr marL="0" indent="0">
              <a:lnSpc>
                <a:spcPct val="90000"/>
              </a:lnSpc>
              <a:buNone/>
            </a:pPr>
            <a:r>
              <a:rPr lang="en-US" sz="2800" b="0" i="0" baseline="30000" dirty="0">
                <a:effectLst/>
              </a:rPr>
              <a:t>18</a:t>
            </a:r>
            <a:r>
              <a:rPr lang="en-US" sz="2800" b="0" i="0" dirty="0">
                <a:effectLst/>
              </a:rPr>
              <a:t>And I said, “My strength and my hope</a:t>
            </a:r>
          </a:p>
          <a:p>
            <a:pPr marL="0" indent="0">
              <a:lnSpc>
                <a:spcPct val="90000"/>
              </a:lnSpc>
              <a:buNone/>
            </a:pPr>
            <a:r>
              <a:rPr lang="en-US" sz="2800" b="0" i="0" dirty="0">
                <a:effectLst/>
              </a:rPr>
              <a:t>Have perished from the </a:t>
            </a:r>
            <a:r>
              <a:rPr lang="en-US" sz="2800" b="0" i="0" cap="small" dirty="0">
                <a:effectLst/>
              </a:rPr>
              <a:t>Lord</a:t>
            </a:r>
            <a:r>
              <a:rPr lang="en-US" sz="2800" b="0" i="0" dirty="0">
                <a:effectLst/>
              </a:rPr>
              <a:t>.”</a:t>
            </a:r>
          </a:p>
          <a:p>
            <a:pPr marL="0" indent="0">
              <a:lnSpc>
                <a:spcPct val="90000"/>
              </a:lnSpc>
              <a:buNone/>
            </a:pPr>
            <a:r>
              <a:rPr lang="en-US" sz="2800" b="0" i="0" baseline="30000" dirty="0">
                <a:effectLst/>
              </a:rPr>
              <a:t>19</a:t>
            </a:r>
            <a:r>
              <a:rPr lang="en-US" sz="2800" b="0" i="0" dirty="0">
                <a:effectLst/>
              </a:rPr>
              <a:t>Remember my affliction and roaming,</a:t>
            </a:r>
          </a:p>
          <a:p>
            <a:pPr marL="0" indent="0">
              <a:lnSpc>
                <a:spcPct val="90000"/>
              </a:lnSpc>
              <a:buNone/>
            </a:pPr>
            <a:r>
              <a:rPr lang="en-US" sz="2800" b="0" i="0" dirty="0">
                <a:effectLst/>
              </a:rPr>
              <a:t>The wormwood and the gall.</a:t>
            </a:r>
          </a:p>
        </p:txBody>
      </p:sp>
    </p:spTree>
    <p:extLst>
      <p:ext uri="{BB962C8B-B14F-4D97-AF65-F5344CB8AC3E}">
        <p14:creationId xmlns:p14="http://schemas.microsoft.com/office/powerpoint/2010/main" val="1116626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E8D1A8-3CE1-5B7A-2AB6-E0650B9E253B}"/>
              </a:ext>
            </a:extLst>
          </p:cNvPr>
          <p:cNvSpPr>
            <a:spLocks noGrp="1"/>
          </p:cNvSpPr>
          <p:nvPr>
            <p:ph type="title"/>
          </p:nvPr>
        </p:nvSpPr>
        <p:spPr>
          <a:xfrm>
            <a:off x="1572006" y="5160050"/>
            <a:ext cx="9486900" cy="729075"/>
          </a:xfrm>
        </p:spPr>
        <p:txBody>
          <a:bodyPr anchor="b">
            <a:normAutofit/>
          </a:bodyPr>
          <a:lstStyle/>
          <a:p>
            <a:pPr algn="ctr"/>
            <a:r>
              <a:rPr lang="en-US" dirty="0"/>
              <a:t>Lamentations 3:20-26 NKJV </a:t>
            </a:r>
          </a:p>
        </p:txBody>
      </p:sp>
      <p:sp>
        <p:nvSpPr>
          <p:cNvPr id="3" name="Content Placeholder 2">
            <a:extLst>
              <a:ext uri="{FF2B5EF4-FFF2-40B4-BE49-F238E27FC236}">
                <a16:creationId xmlns:a16="http://schemas.microsoft.com/office/drawing/2014/main" id="{C96367F5-0D35-689A-465D-E063BCE62E37}"/>
              </a:ext>
            </a:extLst>
          </p:cNvPr>
          <p:cNvSpPr>
            <a:spLocks noGrp="1"/>
          </p:cNvSpPr>
          <p:nvPr>
            <p:ph idx="1"/>
          </p:nvPr>
        </p:nvSpPr>
        <p:spPr>
          <a:xfrm>
            <a:off x="914400" y="847628"/>
            <a:ext cx="10314432" cy="3577854"/>
          </a:xfrm>
        </p:spPr>
        <p:txBody>
          <a:bodyPr numCol="2">
            <a:noAutofit/>
          </a:bodyPr>
          <a:lstStyle/>
          <a:p>
            <a:pPr marL="0" indent="0">
              <a:lnSpc>
                <a:spcPct val="90000"/>
              </a:lnSpc>
              <a:buNone/>
            </a:pPr>
            <a:r>
              <a:rPr lang="en-US" sz="2600" b="0" i="0" baseline="30000" dirty="0">
                <a:effectLst/>
              </a:rPr>
              <a:t>20</a:t>
            </a:r>
            <a:r>
              <a:rPr lang="en-US" sz="2600" b="0" i="0" dirty="0">
                <a:effectLst/>
              </a:rPr>
              <a:t>My soul still remembers</a:t>
            </a:r>
          </a:p>
          <a:p>
            <a:pPr marL="0" indent="0">
              <a:lnSpc>
                <a:spcPct val="90000"/>
              </a:lnSpc>
              <a:buNone/>
            </a:pPr>
            <a:r>
              <a:rPr lang="en-US" sz="2600" b="0" i="0" dirty="0">
                <a:effectLst/>
              </a:rPr>
              <a:t>And sinks within me.</a:t>
            </a:r>
          </a:p>
          <a:p>
            <a:pPr marL="0" indent="0">
              <a:lnSpc>
                <a:spcPct val="90000"/>
              </a:lnSpc>
              <a:buNone/>
            </a:pPr>
            <a:r>
              <a:rPr lang="en-US" sz="2600" b="0" i="0" baseline="30000" dirty="0">
                <a:effectLst/>
              </a:rPr>
              <a:t>21</a:t>
            </a:r>
            <a:r>
              <a:rPr lang="en-US" sz="2600" b="0" i="0" dirty="0">
                <a:effectLst/>
              </a:rPr>
              <a:t>This I recall to my mind,</a:t>
            </a:r>
          </a:p>
          <a:p>
            <a:pPr marL="0" indent="0">
              <a:lnSpc>
                <a:spcPct val="90000"/>
              </a:lnSpc>
              <a:buNone/>
            </a:pPr>
            <a:r>
              <a:rPr lang="en-US" sz="2600" b="0" i="0" dirty="0">
                <a:effectLst/>
              </a:rPr>
              <a:t>Therefore I have hope.</a:t>
            </a:r>
          </a:p>
          <a:p>
            <a:pPr marL="0" indent="0">
              <a:lnSpc>
                <a:spcPct val="90000"/>
              </a:lnSpc>
              <a:buNone/>
            </a:pPr>
            <a:r>
              <a:rPr lang="en-US" sz="2600" b="0" i="0" baseline="30000" dirty="0">
                <a:effectLst/>
              </a:rPr>
              <a:t>22</a:t>
            </a:r>
            <a:r>
              <a:rPr lang="en-US" sz="2600" b="0" i="1" dirty="0">
                <a:effectLst/>
              </a:rPr>
              <a:t>Through</a:t>
            </a:r>
            <a:r>
              <a:rPr lang="en-US" sz="2600" b="0" i="0" dirty="0">
                <a:effectLst/>
              </a:rPr>
              <a:t> the </a:t>
            </a:r>
            <a:r>
              <a:rPr lang="en-US" sz="2600" b="0" i="0" cap="small" dirty="0">
                <a:effectLst/>
              </a:rPr>
              <a:t>Lord</a:t>
            </a:r>
            <a:r>
              <a:rPr lang="en-US" sz="2600" b="0" i="0" dirty="0">
                <a:effectLst/>
              </a:rPr>
              <a:t>’s mercies we are not consumed,</a:t>
            </a:r>
          </a:p>
          <a:p>
            <a:pPr marL="0" indent="0">
              <a:lnSpc>
                <a:spcPct val="90000"/>
              </a:lnSpc>
              <a:buNone/>
            </a:pPr>
            <a:r>
              <a:rPr lang="en-US" sz="2600" b="0" i="0" dirty="0">
                <a:effectLst/>
              </a:rPr>
              <a:t>Because His compassions fail not.</a:t>
            </a:r>
          </a:p>
          <a:p>
            <a:pPr marL="0" indent="0">
              <a:lnSpc>
                <a:spcPct val="90000"/>
              </a:lnSpc>
              <a:buNone/>
            </a:pPr>
            <a:r>
              <a:rPr lang="en-US" sz="2600" b="0" i="0" baseline="30000" dirty="0">
                <a:effectLst/>
              </a:rPr>
              <a:t>23</a:t>
            </a:r>
            <a:r>
              <a:rPr lang="en-US" sz="2600" b="0" i="1" dirty="0">
                <a:effectLst/>
              </a:rPr>
              <a:t>They</a:t>
            </a:r>
            <a:r>
              <a:rPr lang="en-US" sz="2600" b="0" i="0" dirty="0">
                <a:effectLst/>
              </a:rPr>
              <a:t> </a:t>
            </a:r>
            <a:r>
              <a:rPr lang="en-US" sz="2600" b="0" i="1" dirty="0">
                <a:effectLst/>
              </a:rPr>
              <a:t>are</a:t>
            </a:r>
            <a:r>
              <a:rPr lang="en-US" sz="2600" b="0" i="0" dirty="0">
                <a:effectLst/>
              </a:rPr>
              <a:t> new every morning;</a:t>
            </a:r>
          </a:p>
          <a:p>
            <a:pPr marL="0" indent="0">
              <a:lnSpc>
                <a:spcPct val="90000"/>
              </a:lnSpc>
              <a:buNone/>
            </a:pPr>
            <a:r>
              <a:rPr lang="en-US" sz="2600" b="0" i="0" dirty="0">
                <a:effectLst/>
              </a:rPr>
              <a:t>Great </a:t>
            </a:r>
            <a:r>
              <a:rPr lang="en-US" sz="2600" b="0" i="1" dirty="0">
                <a:effectLst/>
              </a:rPr>
              <a:t>is</a:t>
            </a:r>
            <a:r>
              <a:rPr lang="en-US" sz="2600" b="0" i="0" dirty="0">
                <a:effectLst/>
              </a:rPr>
              <a:t> Your faithfulness.</a:t>
            </a:r>
          </a:p>
          <a:p>
            <a:pPr marL="0" indent="0">
              <a:lnSpc>
                <a:spcPct val="90000"/>
              </a:lnSpc>
              <a:buNone/>
            </a:pPr>
            <a:r>
              <a:rPr lang="en-US" sz="2600" b="0" i="0" baseline="30000" dirty="0">
                <a:effectLst/>
              </a:rPr>
              <a:t>24</a:t>
            </a:r>
            <a:r>
              <a:rPr lang="en-US" sz="2600" b="0" i="0" dirty="0">
                <a:effectLst/>
              </a:rPr>
              <a:t>“The </a:t>
            </a:r>
            <a:r>
              <a:rPr lang="en-US" sz="2600" b="0" i="0" cap="small" dirty="0">
                <a:effectLst/>
              </a:rPr>
              <a:t>Lord</a:t>
            </a:r>
            <a:r>
              <a:rPr lang="en-US" sz="2600" b="0" i="0" dirty="0">
                <a:effectLst/>
              </a:rPr>
              <a:t> </a:t>
            </a:r>
            <a:r>
              <a:rPr lang="en-US" sz="2600" b="0" i="1" dirty="0">
                <a:effectLst/>
              </a:rPr>
              <a:t>is</a:t>
            </a:r>
            <a:r>
              <a:rPr lang="en-US" sz="2600" b="0" i="0" dirty="0">
                <a:effectLst/>
              </a:rPr>
              <a:t> my portion,” says my soul,</a:t>
            </a:r>
          </a:p>
          <a:p>
            <a:pPr marL="0" indent="0">
              <a:lnSpc>
                <a:spcPct val="90000"/>
              </a:lnSpc>
              <a:buNone/>
            </a:pPr>
            <a:r>
              <a:rPr lang="en-US" sz="2600" b="0" i="0" dirty="0">
                <a:effectLst/>
              </a:rPr>
              <a:t>“Therefore I hope in Him!”</a:t>
            </a:r>
          </a:p>
          <a:p>
            <a:pPr marL="0" indent="0">
              <a:lnSpc>
                <a:spcPct val="90000"/>
              </a:lnSpc>
              <a:buNone/>
            </a:pPr>
            <a:r>
              <a:rPr lang="en-US" sz="2600" b="0" i="0" baseline="30000" dirty="0">
                <a:effectLst/>
              </a:rPr>
              <a:t>25</a:t>
            </a:r>
            <a:r>
              <a:rPr lang="en-US" sz="2600" b="0" i="0" dirty="0">
                <a:effectLst/>
              </a:rPr>
              <a:t>The </a:t>
            </a:r>
            <a:r>
              <a:rPr lang="en-US" sz="2600" b="0" i="0" cap="small" dirty="0">
                <a:effectLst/>
              </a:rPr>
              <a:t>Lord</a:t>
            </a:r>
            <a:r>
              <a:rPr lang="en-US" sz="2600" b="0" i="0" dirty="0">
                <a:effectLst/>
              </a:rPr>
              <a:t> </a:t>
            </a:r>
            <a:r>
              <a:rPr lang="en-US" sz="2600" b="0" i="1" dirty="0">
                <a:effectLst/>
              </a:rPr>
              <a:t>is</a:t>
            </a:r>
            <a:r>
              <a:rPr lang="en-US" sz="2600" b="0" i="0" dirty="0">
                <a:effectLst/>
              </a:rPr>
              <a:t> good to those who wait for Him,</a:t>
            </a:r>
          </a:p>
          <a:p>
            <a:pPr marL="0" indent="0">
              <a:lnSpc>
                <a:spcPct val="90000"/>
              </a:lnSpc>
              <a:buNone/>
            </a:pPr>
            <a:r>
              <a:rPr lang="en-US" sz="2600" b="0" i="0" dirty="0">
                <a:effectLst/>
              </a:rPr>
              <a:t>To the soul </a:t>
            </a:r>
            <a:r>
              <a:rPr lang="en-US" sz="2600" b="0" i="1" dirty="0">
                <a:effectLst/>
              </a:rPr>
              <a:t>who</a:t>
            </a:r>
            <a:r>
              <a:rPr lang="en-US" sz="2600" b="0" i="0" dirty="0">
                <a:effectLst/>
              </a:rPr>
              <a:t> seeks Him.</a:t>
            </a:r>
          </a:p>
          <a:p>
            <a:pPr marL="0" indent="0">
              <a:lnSpc>
                <a:spcPct val="90000"/>
              </a:lnSpc>
              <a:buNone/>
            </a:pPr>
            <a:r>
              <a:rPr lang="en-US" sz="2600" b="0" i="0" baseline="30000" dirty="0">
                <a:effectLst/>
              </a:rPr>
              <a:t>26</a:t>
            </a:r>
            <a:r>
              <a:rPr lang="en-US" sz="2600" b="0" i="1" dirty="0">
                <a:effectLst/>
              </a:rPr>
              <a:t>It</a:t>
            </a:r>
            <a:r>
              <a:rPr lang="en-US" sz="2600" b="0" i="0" dirty="0">
                <a:effectLst/>
              </a:rPr>
              <a:t> </a:t>
            </a:r>
            <a:r>
              <a:rPr lang="en-US" sz="2600" b="0" i="1" dirty="0">
                <a:effectLst/>
              </a:rPr>
              <a:t>is</a:t>
            </a:r>
            <a:r>
              <a:rPr lang="en-US" sz="2600" b="0" i="0" dirty="0">
                <a:effectLst/>
              </a:rPr>
              <a:t> good that </a:t>
            </a:r>
            <a:r>
              <a:rPr lang="en-US" sz="2600" b="0" i="1" dirty="0">
                <a:effectLst/>
              </a:rPr>
              <a:t>one</a:t>
            </a:r>
            <a:r>
              <a:rPr lang="en-US" sz="2600" b="0" i="0" dirty="0">
                <a:effectLst/>
              </a:rPr>
              <a:t> should hope and wait quietly</a:t>
            </a:r>
          </a:p>
          <a:p>
            <a:pPr marL="0" indent="0">
              <a:lnSpc>
                <a:spcPct val="90000"/>
              </a:lnSpc>
              <a:buNone/>
            </a:pPr>
            <a:r>
              <a:rPr lang="en-US" sz="2600" b="0" i="0" dirty="0">
                <a:effectLst/>
              </a:rPr>
              <a:t>For the salvation of the </a:t>
            </a:r>
            <a:r>
              <a:rPr lang="en-US" sz="2600" b="0" i="0" cap="small" dirty="0">
                <a:effectLst/>
              </a:rPr>
              <a:t>Lord</a:t>
            </a:r>
            <a:r>
              <a:rPr lang="en-US" sz="2600" cap="small" dirty="0"/>
              <a:t>.</a:t>
            </a:r>
            <a:endParaRPr lang="en-US" sz="2600" b="0" i="0" dirty="0">
              <a:effectLst/>
            </a:endParaRPr>
          </a:p>
        </p:txBody>
      </p:sp>
    </p:spTree>
    <p:extLst>
      <p:ext uri="{BB962C8B-B14F-4D97-AF65-F5344CB8AC3E}">
        <p14:creationId xmlns:p14="http://schemas.microsoft.com/office/powerpoint/2010/main" val="810491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9B618F-F2F2-C10D-A66F-8E0E5A2E1AA8}"/>
              </a:ext>
            </a:extLst>
          </p:cNvPr>
          <p:cNvSpPr>
            <a:spLocks noGrp="1"/>
          </p:cNvSpPr>
          <p:nvPr>
            <p:ph type="title"/>
          </p:nvPr>
        </p:nvSpPr>
        <p:spPr>
          <a:xfrm>
            <a:off x="1352548" y="4014036"/>
            <a:ext cx="9486901" cy="630297"/>
          </a:xfrm>
        </p:spPr>
        <p:txBody>
          <a:bodyPr anchor="b">
            <a:normAutofit/>
          </a:bodyPr>
          <a:lstStyle/>
          <a:p>
            <a:pPr algn="ctr"/>
            <a:r>
              <a:rPr lang="en-US" dirty="0"/>
              <a:t>Philippians 1:6 NKJV</a:t>
            </a:r>
          </a:p>
        </p:txBody>
      </p:sp>
      <p:sp>
        <p:nvSpPr>
          <p:cNvPr id="3" name="Content Placeholder 2">
            <a:extLst>
              <a:ext uri="{FF2B5EF4-FFF2-40B4-BE49-F238E27FC236}">
                <a16:creationId xmlns:a16="http://schemas.microsoft.com/office/drawing/2014/main" id="{6E820925-8BEF-D48A-AE81-AEF76E8F5215}"/>
              </a:ext>
            </a:extLst>
          </p:cNvPr>
          <p:cNvSpPr>
            <a:spLocks noGrp="1"/>
          </p:cNvSpPr>
          <p:nvPr>
            <p:ph idx="1"/>
          </p:nvPr>
        </p:nvSpPr>
        <p:spPr>
          <a:xfrm>
            <a:off x="1352548" y="1990620"/>
            <a:ext cx="9486901" cy="1756143"/>
          </a:xfrm>
        </p:spPr>
        <p:txBody>
          <a:bodyPr>
            <a:normAutofit/>
          </a:bodyPr>
          <a:lstStyle/>
          <a:p>
            <a:pPr marL="0" indent="0" algn="ctr">
              <a:buNone/>
            </a:pPr>
            <a:r>
              <a:rPr lang="en-US" sz="3600" b="0" i="0" dirty="0">
                <a:effectLst/>
              </a:rPr>
              <a:t>being confident of this very thing, that He who has begun a good work in you will complete </a:t>
            </a:r>
            <a:r>
              <a:rPr lang="en-US" sz="3600" b="0" i="1" dirty="0">
                <a:effectLst/>
              </a:rPr>
              <a:t>it</a:t>
            </a:r>
            <a:r>
              <a:rPr lang="en-US" sz="3600" b="0" i="0" dirty="0">
                <a:effectLst/>
              </a:rPr>
              <a:t> until the day of Jesus Christ;</a:t>
            </a:r>
            <a:endParaRPr lang="en-US" sz="3600" dirty="0"/>
          </a:p>
        </p:txBody>
      </p:sp>
    </p:spTree>
    <p:extLst>
      <p:ext uri="{BB962C8B-B14F-4D97-AF65-F5344CB8AC3E}">
        <p14:creationId xmlns:p14="http://schemas.microsoft.com/office/powerpoint/2010/main" val="2354695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E42F06-A74E-9D06-D4B3-952DD4E4E682}"/>
              </a:ext>
            </a:extLst>
          </p:cNvPr>
          <p:cNvSpPr>
            <a:spLocks noGrp="1"/>
          </p:cNvSpPr>
          <p:nvPr>
            <p:ph type="title"/>
          </p:nvPr>
        </p:nvSpPr>
        <p:spPr>
          <a:xfrm>
            <a:off x="1493520" y="4059936"/>
            <a:ext cx="9486900" cy="761013"/>
          </a:xfrm>
        </p:spPr>
        <p:txBody>
          <a:bodyPr anchor="b">
            <a:normAutofit/>
          </a:bodyPr>
          <a:lstStyle/>
          <a:p>
            <a:pPr algn="ctr"/>
            <a:r>
              <a:rPr lang="en-US" dirty="0"/>
              <a:t>Romans 15:13 NKJV</a:t>
            </a:r>
          </a:p>
        </p:txBody>
      </p:sp>
      <p:sp>
        <p:nvSpPr>
          <p:cNvPr id="3" name="Content Placeholder 2">
            <a:extLst>
              <a:ext uri="{FF2B5EF4-FFF2-40B4-BE49-F238E27FC236}">
                <a16:creationId xmlns:a16="http://schemas.microsoft.com/office/drawing/2014/main" id="{61CB0088-764A-C06D-9728-1541C7449A2A}"/>
              </a:ext>
            </a:extLst>
          </p:cNvPr>
          <p:cNvSpPr>
            <a:spLocks noGrp="1"/>
          </p:cNvSpPr>
          <p:nvPr>
            <p:ph idx="1"/>
          </p:nvPr>
        </p:nvSpPr>
        <p:spPr>
          <a:xfrm>
            <a:off x="1352549" y="1980355"/>
            <a:ext cx="9486901" cy="1993108"/>
          </a:xfrm>
        </p:spPr>
        <p:txBody>
          <a:bodyPr>
            <a:normAutofit/>
          </a:bodyPr>
          <a:lstStyle/>
          <a:p>
            <a:pPr marL="0" indent="0" algn="ctr">
              <a:buNone/>
            </a:pPr>
            <a:r>
              <a:rPr lang="en-US" sz="3600" b="0" i="0" dirty="0">
                <a:effectLst/>
              </a:rPr>
              <a:t>Now may the God of hope fill you with all joy and peace in believing, that you may abound in hope by the power of the Holy Spirit.</a:t>
            </a:r>
            <a:endParaRPr lang="en-US" sz="3600" dirty="0"/>
          </a:p>
        </p:txBody>
      </p:sp>
    </p:spTree>
    <p:extLst>
      <p:ext uri="{BB962C8B-B14F-4D97-AF65-F5344CB8AC3E}">
        <p14:creationId xmlns:p14="http://schemas.microsoft.com/office/powerpoint/2010/main" val="2085498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F877E8-A2EE-CC4B-D5BB-793A96ED9D29}"/>
              </a:ext>
            </a:extLst>
          </p:cNvPr>
          <p:cNvSpPr>
            <a:spLocks noGrp="1"/>
          </p:cNvSpPr>
          <p:nvPr>
            <p:ph type="title"/>
          </p:nvPr>
        </p:nvSpPr>
        <p:spPr>
          <a:xfrm>
            <a:off x="1371599" y="4522209"/>
            <a:ext cx="9486901" cy="630297"/>
          </a:xfrm>
        </p:spPr>
        <p:txBody>
          <a:bodyPr anchor="b">
            <a:normAutofit/>
          </a:bodyPr>
          <a:lstStyle/>
          <a:p>
            <a:pPr algn="ctr"/>
            <a:r>
              <a:rPr lang="en-US" dirty="0"/>
              <a:t>Hebrews 6:18-19 NKJV</a:t>
            </a:r>
          </a:p>
        </p:txBody>
      </p:sp>
      <p:sp>
        <p:nvSpPr>
          <p:cNvPr id="3" name="Content Placeholder 2">
            <a:extLst>
              <a:ext uri="{FF2B5EF4-FFF2-40B4-BE49-F238E27FC236}">
                <a16:creationId xmlns:a16="http://schemas.microsoft.com/office/drawing/2014/main" id="{C8782C5F-A012-108F-2133-A928AA7F31C9}"/>
              </a:ext>
            </a:extLst>
          </p:cNvPr>
          <p:cNvSpPr>
            <a:spLocks noGrp="1"/>
          </p:cNvSpPr>
          <p:nvPr>
            <p:ph idx="1"/>
          </p:nvPr>
        </p:nvSpPr>
        <p:spPr>
          <a:xfrm>
            <a:off x="1371599" y="1070855"/>
            <a:ext cx="9486901" cy="3629497"/>
          </a:xfrm>
        </p:spPr>
        <p:txBody>
          <a:bodyPr>
            <a:normAutofit/>
          </a:bodyPr>
          <a:lstStyle/>
          <a:p>
            <a:pPr marL="0" indent="0" algn="ctr">
              <a:buNone/>
            </a:pPr>
            <a:r>
              <a:rPr lang="en-US" sz="3600" b="0" i="0" baseline="30000" dirty="0">
                <a:effectLst/>
              </a:rPr>
              <a:t>18</a:t>
            </a:r>
            <a:r>
              <a:rPr lang="en-US" sz="3600" b="0" i="0" dirty="0">
                <a:effectLst/>
              </a:rPr>
              <a:t>that by two immutable things, in which it </a:t>
            </a:r>
            <a:r>
              <a:rPr lang="en-US" sz="3600" b="0" i="1" dirty="0">
                <a:effectLst/>
              </a:rPr>
              <a:t>is</a:t>
            </a:r>
            <a:r>
              <a:rPr lang="en-US" sz="3600" b="0" i="0" dirty="0">
                <a:effectLst/>
              </a:rPr>
              <a:t> impossible for God to lie, we might have strong consolation, who have fled for refuge to lay hold of the hope set before </a:t>
            </a:r>
            <a:r>
              <a:rPr lang="en-US" sz="3600" b="0" i="1" dirty="0">
                <a:effectLst/>
              </a:rPr>
              <a:t>us.</a:t>
            </a:r>
            <a:r>
              <a:rPr lang="en-US" sz="3600" b="0" i="0" baseline="30000" dirty="0">
                <a:effectLst/>
              </a:rPr>
              <a:t>19</a:t>
            </a:r>
            <a:r>
              <a:rPr lang="en-US" sz="3600" b="0" i="0" dirty="0">
                <a:effectLst/>
              </a:rPr>
              <a:t>This </a:t>
            </a:r>
            <a:r>
              <a:rPr lang="en-US" sz="3600" b="0" i="1" dirty="0">
                <a:effectLst/>
              </a:rPr>
              <a:t>hope</a:t>
            </a:r>
            <a:r>
              <a:rPr lang="en-US" sz="3600" b="0" i="0" dirty="0">
                <a:effectLst/>
              </a:rPr>
              <a:t> we have as an anchor of the soul, both sure and steadfast,</a:t>
            </a:r>
            <a:r>
              <a:rPr lang="en-US" sz="3600" b="0" i="0" dirty="0">
                <a:solidFill>
                  <a:srgbClr val="121212"/>
                </a:solidFill>
                <a:effectLst/>
              </a:rPr>
              <a:t> and which enters the </a:t>
            </a:r>
            <a:r>
              <a:rPr lang="en-US" sz="3600" b="0" i="1" dirty="0">
                <a:solidFill>
                  <a:srgbClr val="121212"/>
                </a:solidFill>
                <a:effectLst/>
              </a:rPr>
              <a:t>Presence</a:t>
            </a:r>
            <a:r>
              <a:rPr lang="en-US" sz="3600" b="0" i="0" dirty="0">
                <a:solidFill>
                  <a:srgbClr val="121212"/>
                </a:solidFill>
                <a:effectLst/>
              </a:rPr>
              <a:t> behind the veil</a:t>
            </a:r>
            <a:endParaRPr lang="en-US" sz="3600" b="0" i="0" dirty="0">
              <a:effectLst/>
            </a:endParaRPr>
          </a:p>
          <a:p>
            <a:pPr marL="0" indent="0">
              <a:buNone/>
            </a:pPr>
            <a:endParaRPr lang="en-US" dirty="0"/>
          </a:p>
        </p:txBody>
      </p:sp>
    </p:spTree>
    <p:extLst>
      <p:ext uri="{BB962C8B-B14F-4D97-AF65-F5344CB8AC3E}">
        <p14:creationId xmlns:p14="http://schemas.microsoft.com/office/powerpoint/2010/main" val="2200247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55FCEE4-DC09-19A1-C288-6FD093A4B98D}"/>
              </a:ext>
            </a:extLst>
          </p:cNvPr>
          <p:cNvSpPr>
            <a:spLocks noGrp="1"/>
          </p:cNvSpPr>
          <p:nvPr>
            <p:ph idx="1"/>
          </p:nvPr>
        </p:nvSpPr>
        <p:spPr>
          <a:xfrm>
            <a:off x="1352549" y="1640073"/>
            <a:ext cx="9486901" cy="3577854"/>
          </a:xfrm>
        </p:spPr>
        <p:txBody>
          <a:bodyPr>
            <a:normAutofit/>
          </a:bodyPr>
          <a:lstStyle/>
          <a:p>
            <a:pPr marL="0" indent="0" algn="ctr">
              <a:buNone/>
            </a:pPr>
            <a:r>
              <a:rPr lang="en-US" sz="3600" dirty="0"/>
              <a:t>We have hope in glorified body </a:t>
            </a:r>
          </a:p>
          <a:p>
            <a:pPr marL="0" indent="0" algn="ctr">
              <a:buNone/>
            </a:pPr>
            <a:r>
              <a:rPr lang="en-US" sz="3600" dirty="0"/>
              <a:t>We have hope in the return of Jesus Christ </a:t>
            </a:r>
          </a:p>
          <a:p>
            <a:pPr marL="0" indent="0" algn="ctr">
              <a:buNone/>
            </a:pPr>
            <a:r>
              <a:rPr lang="en-US" sz="3600" dirty="0"/>
              <a:t>We have hope in the dead in Christ to rise </a:t>
            </a:r>
          </a:p>
          <a:p>
            <a:pPr marL="0" indent="0" algn="ctr">
              <a:buNone/>
            </a:pPr>
            <a:r>
              <a:rPr lang="en-US" sz="3600" dirty="0"/>
              <a:t>We have hope in total forgiveness of sin </a:t>
            </a:r>
          </a:p>
        </p:txBody>
      </p:sp>
    </p:spTree>
    <p:extLst>
      <p:ext uri="{BB962C8B-B14F-4D97-AF65-F5344CB8AC3E}">
        <p14:creationId xmlns:p14="http://schemas.microsoft.com/office/powerpoint/2010/main" val="3241412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DEE4D7-BF56-FB5E-B809-C7B1D6543644}"/>
              </a:ext>
            </a:extLst>
          </p:cNvPr>
          <p:cNvSpPr>
            <a:spLocks noGrp="1"/>
          </p:cNvSpPr>
          <p:nvPr>
            <p:ph type="title"/>
          </p:nvPr>
        </p:nvSpPr>
        <p:spPr>
          <a:xfrm>
            <a:off x="1371599" y="4072344"/>
            <a:ext cx="9486901" cy="642489"/>
          </a:xfrm>
        </p:spPr>
        <p:txBody>
          <a:bodyPr anchor="b">
            <a:normAutofit/>
          </a:bodyPr>
          <a:lstStyle/>
          <a:p>
            <a:pPr algn="ctr"/>
            <a:r>
              <a:rPr lang="en-US" dirty="0"/>
              <a:t>Romans 8:1 NKJV</a:t>
            </a:r>
          </a:p>
        </p:txBody>
      </p:sp>
      <p:sp>
        <p:nvSpPr>
          <p:cNvPr id="3" name="Content Placeholder 2">
            <a:extLst>
              <a:ext uri="{FF2B5EF4-FFF2-40B4-BE49-F238E27FC236}">
                <a16:creationId xmlns:a16="http://schemas.microsoft.com/office/drawing/2014/main" id="{7A5F8906-5C50-36E3-E86D-2A88782F2B9E}"/>
              </a:ext>
            </a:extLst>
          </p:cNvPr>
          <p:cNvSpPr>
            <a:spLocks noGrp="1"/>
          </p:cNvSpPr>
          <p:nvPr>
            <p:ph idx="1"/>
          </p:nvPr>
        </p:nvSpPr>
        <p:spPr>
          <a:xfrm>
            <a:off x="1371599" y="1924533"/>
            <a:ext cx="9486901" cy="1804911"/>
          </a:xfrm>
        </p:spPr>
        <p:txBody>
          <a:bodyPr>
            <a:normAutofit/>
          </a:bodyPr>
          <a:lstStyle/>
          <a:p>
            <a:pPr marL="0" indent="0" algn="ctr">
              <a:buNone/>
            </a:pPr>
            <a:r>
              <a:rPr lang="en-US" sz="3600" b="0" i="1" dirty="0">
                <a:effectLst/>
              </a:rPr>
              <a:t>There</a:t>
            </a:r>
            <a:r>
              <a:rPr lang="en-US" sz="3600" b="0" i="0" dirty="0">
                <a:effectLst/>
              </a:rPr>
              <a:t> </a:t>
            </a:r>
            <a:r>
              <a:rPr lang="en-US" sz="3600" b="0" i="1" dirty="0">
                <a:effectLst/>
              </a:rPr>
              <a:t>is</a:t>
            </a:r>
            <a:r>
              <a:rPr lang="en-US" sz="3600" b="0" i="0" dirty="0">
                <a:effectLst/>
              </a:rPr>
              <a:t> therefore now no condemnation to those who are in Christ Jesus, who do not walk according to the flesh, but according to the Spirit.</a:t>
            </a:r>
            <a:endParaRPr lang="en-US" sz="3600" dirty="0"/>
          </a:p>
        </p:txBody>
      </p:sp>
    </p:spTree>
    <p:extLst>
      <p:ext uri="{BB962C8B-B14F-4D97-AF65-F5344CB8AC3E}">
        <p14:creationId xmlns:p14="http://schemas.microsoft.com/office/powerpoint/2010/main" val="10202027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6A9A943-04D2-4F54-9375-AF67542980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1"/>
            <a:ext cx="9486900" cy="4162612"/>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749220-6114-E2F2-3F77-421BD422922B}"/>
              </a:ext>
            </a:extLst>
          </p:cNvPr>
          <p:cNvSpPr>
            <a:spLocks noGrp="1"/>
          </p:cNvSpPr>
          <p:nvPr>
            <p:ph type="title"/>
          </p:nvPr>
        </p:nvSpPr>
        <p:spPr>
          <a:xfrm>
            <a:off x="2057400" y="3872066"/>
            <a:ext cx="8115300" cy="704089"/>
          </a:xfrm>
        </p:spPr>
        <p:txBody>
          <a:bodyPr vert="horz" lIns="91440" tIns="45720" rIns="91440" bIns="45720" rtlCol="0" anchor="b">
            <a:normAutofit/>
          </a:bodyPr>
          <a:lstStyle/>
          <a:p>
            <a:pPr algn="ctr"/>
            <a:r>
              <a:rPr lang="en-US" sz="3600" kern="1200" cap="all" spc="300" baseline="0" dirty="0">
                <a:solidFill>
                  <a:schemeClr val="bg2"/>
                </a:solidFill>
                <a:latin typeface="+mj-lt"/>
                <a:ea typeface="+mj-ea"/>
                <a:cs typeface="+mj-cs"/>
              </a:rPr>
              <a:t>Romans 4:8 NKJV</a:t>
            </a:r>
          </a:p>
        </p:txBody>
      </p:sp>
      <p:sp>
        <p:nvSpPr>
          <p:cNvPr id="3" name="Content Placeholder 2">
            <a:extLst>
              <a:ext uri="{FF2B5EF4-FFF2-40B4-BE49-F238E27FC236}">
                <a16:creationId xmlns:a16="http://schemas.microsoft.com/office/drawing/2014/main" id="{A1D622E2-C054-85DC-F454-D632AA8922AB}"/>
              </a:ext>
            </a:extLst>
          </p:cNvPr>
          <p:cNvSpPr>
            <a:spLocks noGrp="1"/>
          </p:cNvSpPr>
          <p:nvPr>
            <p:ph idx="1"/>
          </p:nvPr>
        </p:nvSpPr>
        <p:spPr>
          <a:xfrm>
            <a:off x="1946148" y="2430317"/>
            <a:ext cx="8115300" cy="967381"/>
          </a:xfrm>
        </p:spPr>
        <p:txBody>
          <a:bodyPr vert="horz" lIns="91440" tIns="45720" rIns="91440" bIns="45720" rtlCol="0" anchor="t">
            <a:noAutofit/>
          </a:bodyPr>
          <a:lstStyle/>
          <a:p>
            <a:pPr marL="0" indent="0" algn="ctr">
              <a:buNone/>
            </a:pPr>
            <a:r>
              <a:rPr lang="en-US" sz="3600" b="0" i="1" kern="1200" dirty="0">
                <a:solidFill>
                  <a:schemeClr val="bg1"/>
                </a:solidFill>
                <a:effectLst/>
                <a:latin typeface="+mj-lt"/>
                <a:ea typeface="+mn-ea"/>
                <a:cs typeface="+mn-cs"/>
              </a:rPr>
              <a:t>Blessed is the man to whom the </a:t>
            </a:r>
            <a:r>
              <a:rPr lang="en-US" sz="3600" b="1" i="1" kern="1200" cap="small" dirty="0">
                <a:solidFill>
                  <a:schemeClr val="bg1"/>
                </a:solidFill>
                <a:effectLst/>
                <a:latin typeface="+mj-lt"/>
                <a:ea typeface="+mn-ea"/>
                <a:cs typeface="+mn-cs"/>
              </a:rPr>
              <a:t>Lord</a:t>
            </a:r>
            <a:r>
              <a:rPr lang="en-US" sz="3600" b="0" i="1" kern="1200" dirty="0">
                <a:solidFill>
                  <a:schemeClr val="bg1"/>
                </a:solidFill>
                <a:effectLst/>
                <a:latin typeface="+mj-lt"/>
                <a:ea typeface="+mn-ea"/>
                <a:cs typeface="+mn-cs"/>
              </a:rPr>
              <a:t> shall not impute sin.”</a:t>
            </a:r>
            <a:endParaRPr lang="en-US" sz="3600" i="1" kern="1200" dirty="0">
              <a:solidFill>
                <a:schemeClr val="bg1"/>
              </a:solidFill>
              <a:latin typeface="+mj-lt"/>
              <a:ea typeface="+mn-ea"/>
              <a:cs typeface="+mn-cs"/>
            </a:endParaRPr>
          </a:p>
        </p:txBody>
      </p:sp>
    </p:spTree>
    <p:extLst>
      <p:ext uri="{BB962C8B-B14F-4D97-AF65-F5344CB8AC3E}">
        <p14:creationId xmlns:p14="http://schemas.microsoft.com/office/powerpoint/2010/main" val="3963845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6" name="Rectangle 15">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0CF6E4-1EE5-F33F-6A47-7B6CE4D56D36}"/>
              </a:ext>
            </a:extLst>
          </p:cNvPr>
          <p:cNvSpPr>
            <a:spLocks noGrp="1"/>
          </p:cNvSpPr>
          <p:nvPr>
            <p:ph type="title"/>
          </p:nvPr>
        </p:nvSpPr>
        <p:spPr>
          <a:xfrm>
            <a:off x="1371601" y="3852672"/>
            <a:ext cx="9486900" cy="590325"/>
          </a:xfrm>
        </p:spPr>
        <p:txBody>
          <a:bodyPr anchor="b">
            <a:normAutofit/>
          </a:bodyPr>
          <a:lstStyle/>
          <a:p>
            <a:pPr algn="ctr"/>
            <a:r>
              <a:rPr lang="en-US" dirty="0"/>
              <a:t>1 John1:9 NKJV</a:t>
            </a:r>
          </a:p>
        </p:txBody>
      </p:sp>
      <p:sp>
        <p:nvSpPr>
          <p:cNvPr id="3" name="Content Placeholder 2">
            <a:extLst>
              <a:ext uri="{FF2B5EF4-FFF2-40B4-BE49-F238E27FC236}">
                <a16:creationId xmlns:a16="http://schemas.microsoft.com/office/drawing/2014/main" id="{5A0AF36F-C2EC-113B-1C7C-5D3933523CBE}"/>
              </a:ext>
            </a:extLst>
          </p:cNvPr>
          <p:cNvSpPr>
            <a:spLocks noGrp="1"/>
          </p:cNvSpPr>
          <p:nvPr>
            <p:ph idx="1"/>
          </p:nvPr>
        </p:nvSpPr>
        <p:spPr>
          <a:xfrm>
            <a:off x="1352549" y="1957100"/>
            <a:ext cx="9486901" cy="1761460"/>
          </a:xfrm>
        </p:spPr>
        <p:txBody>
          <a:bodyPr>
            <a:normAutofit/>
          </a:bodyPr>
          <a:lstStyle/>
          <a:p>
            <a:pPr marL="0" indent="0" algn="ctr">
              <a:buNone/>
            </a:pPr>
            <a:r>
              <a:rPr lang="en-US" sz="3600" b="0" i="0" dirty="0">
                <a:solidFill>
                  <a:schemeClr val="tx1"/>
                </a:solidFill>
                <a:effectLst/>
              </a:rPr>
              <a:t> </a:t>
            </a:r>
            <a:r>
              <a:rPr lang="en-US" sz="3600" b="0" i="0" baseline="30000" dirty="0">
                <a:solidFill>
                  <a:schemeClr val="tx1"/>
                </a:solidFill>
                <a:effectLst/>
              </a:rPr>
              <a:t>9</a:t>
            </a:r>
            <a:r>
              <a:rPr lang="en-US" sz="3600" b="0" i="0" dirty="0">
                <a:solidFill>
                  <a:schemeClr val="tx1"/>
                </a:solidFill>
                <a:effectLst/>
              </a:rPr>
              <a:t>If </a:t>
            </a:r>
            <a:r>
              <a:rPr lang="en-US" sz="3600" b="0" i="0" dirty="0">
                <a:solidFill>
                  <a:srgbClr val="121212"/>
                </a:solidFill>
                <a:effectLst/>
              </a:rPr>
              <a:t>we confess our sins, he is faithful and just to forgive us our sins and to cleanse us from all unrighteousness.</a:t>
            </a:r>
            <a:endParaRPr lang="en-US" sz="3600" dirty="0"/>
          </a:p>
        </p:txBody>
      </p:sp>
    </p:spTree>
    <p:extLst>
      <p:ext uri="{BB962C8B-B14F-4D97-AF65-F5344CB8AC3E}">
        <p14:creationId xmlns:p14="http://schemas.microsoft.com/office/powerpoint/2010/main" val="2201761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BAD784-BAAF-4CC0-9F52-682A8E966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5D401B9-9595-42B7-B197-AB5FB5C65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3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FB9A35-55B6-C216-E8A7-C69555D3D8DD}"/>
              </a:ext>
            </a:extLst>
          </p:cNvPr>
          <p:cNvSpPr>
            <a:spLocks noGrp="1"/>
          </p:cNvSpPr>
          <p:nvPr>
            <p:ph type="title"/>
          </p:nvPr>
        </p:nvSpPr>
        <p:spPr>
          <a:xfrm>
            <a:off x="2019300" y="3912814"/>
            <a:ext cx="8115300" cy="832337"/>
          </a:xfrm>
        </p:spPr>
        <p:txBody>
          <a:bodyPr vert="horz" lIns="91440" tIns="45720" rIns="91440" bIns="45720" rtlCol="0" anchor="b">
            <a:normAutofit/>
          </a:bodyPr>
          <a:lstStyle/>
          <a:p>
            <a:pPr algn="ctr"/>
            <a:r>
              <a:rPr lang="en-US" sz="4000" kern="1200" cap="all" spc="300" baseline="0" dirty="0">
                <a:solidFill>
                  <a:schemeClr val="bg2"/>
                </a:solidFill>
                <a:latin typeface="+mj-lt"/>
                <a:ea typeface="+mj-ea"/>
                <a:cs typeface="+mj-cs"/>
              </a:rPr>
              <a:t>Romans 10:17 NKJV </a:t>
            </a:r>
          </a:p>
        </p:txBody>
      </p:sp>
      <p:sp>
        <p:nvSpPr>
          <p:cNvPr id="3" name="Content Placeholder 2">
            <a:extLst>
              <a:ext uri="{FF2B5EF4-FFF2-40B4-BE49-F238E27FC236}">
                <a16:creationId xmlns:a16="http://schemas.microsoft.com/office/drawing/2014/main" id="{3E2CEA01-1665-93F4-5E8A-184C3721CBB2}"/>
              </a:ext>
            </a:extLst>
          </p:cNvPr>
          <p:cNvSpPr>
            <a:spLocks noGrp="1"/>
          </p:cNvSpPr>
          <p:nvPr>
            <p:ph idx="1"/>
          </p:nvPr>
        </p:nvSpPr>
        <p:spPr>
          <a:xfrm>
            <a:off x="2019300" y="2119180"/>
            <a:ext cx="8115300" cy="1524003"/>
          </a:xfrm>
        </p:spPr>
        <p:txBody>
          <a:bodyPr vert="horz" lIns="91440" tIns="45720" rIns="91440" bIns="45720" rtlCol="0">
            <a:normAutofit/>
          </a:bodyPr>
          <a:lstStyle/>
          <a:p>
            <a:pPr marL="0" indent="0" algn="ctr">
              <a:buNone/>
            </a:pPr>
            <a:r>
              <a:rPr lang="en-US" sz="4400" b="0" i="1" kern="1200" dirty="0">
                <a:solidFill>
                  <a:schemeClr val="bg1"/>
                </a:solidFill>
                <a:effectLst/>
                <a:latin typeface="+mj-lt"/>
                <a:ea typeface="+mn-ea"/>
                <a:cs typeface="+mn-cs"/>
              </a:rPr>
              <a:t>So then faith comes by hearing, and hearing by the word of God.</a:t>
            </a:r>
            <a:endParaRPr lang="en-US" sz="4400" i="1" kern="1200" dirty="0">
              <a:solidFill>
                <a:schemeClr val="bg1"/>
              </a:solidFill>
              <a:latin typeface="+mj-lt"/>
              <a:ea typeface="+mn-ea"/>
              <a:cs typeface="+mn-cs"/>
            </a:endParaRPr>
          </a:p>
        </p:txBody>
      </p:sp>
    </p:spTree>
    <p:extLst>
      <p:ext uri="{BB962C8B-B14F-4D97-AF65-F5344CB8AC3E}">
        <p14:creationId xmlns:p14="http://schemas.microsoft.com/office/powerpoint/2010/main" val="2500464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BF642132-805A-497E-9C84-8D6774339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F1E7F1DA-407F-41FD-AC0F-D9CAD11876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1800" y="685800"/>
            <a:ext cx="47244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806706B-F9BB-D5D7-1760-C2AFED54D108}"/>
              </a:ext>
            </a:extLst>
          </p:cNvPr>
          <p:cNvSpPr>
            <a:spLocks noGrp="1"/>
          </p:cNvSpPr>
          <p:nvPr>
            <p:ph type="title"/>
          </p:nvPr>
        </p:nvSpPr>
        <p:spPr>
          <a:xfrm>
            <a:off x="7448550" y="2542031"/>
            <a:ext cx="3390900" cy="2360429"/>
          </a:xfrm>
        </p:spPr>
        <p:txBody>
          <a:bodyPr vert="horz" lIns="91440" tIns="45720" rIns="91440" bIns="45720" rtlCol="0" anchor="b">
            <a:noAutofit/>
          </a:bodyPr>
          <a:lstStyle/>
          <a:p>
            <a:pPr algn="ctr"/>
            <a:r>
              <a:rPr lang="en-US" sz="4400" kern="1200" cap="all" spc="300" baseline="0" dirty="0">
                <a:solidFill>
                  <a:schemeClr val="bg2"/>
                </a:solidFill>
                <a:latin typeface="+mj-lt"/>
                <a:ea typeface="+mj-ea"/>
                <a:cs typeface="+mj-cs"/>
              </a:rPr>
              <a:t>My Hope is built on nothing less </a:t>
            </a:r>
          </a:p>
        </p:txBody>
      </p:sp>
      <p:pic>
        <p:nvPicPr>
          <p:cNvPr id="1026" name="Picture 2" descr="A Symbol of Hope A White Dove Soaring with an Olive Branch Against a Serene  Teal Sky | Premium AI-generated image">
            <a:extLst>
              <a:ext uri="{FF2B5EF4-FFF2-40B4-BE49-F238E27FC236}">
                <a16:creationId xmlns:a16="http://schemas.microsoft.com/office/drawing/2014/main" id="{8510DE05-8E09-B71E-AFC5-7FE366910A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16202" r="-1" b="20797"/>
          <a:stretch/>
        </p:blipFill>
        <p:spPr bwMode="auto">
          <a:xfrm flipH="1">
            <a:off x="0" y="10"/>
            <a:ext cx="6134100"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671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BFE8291-4DD3-2B33-7D0E-6A0621175752}"/>
              </a:ext>
            </a:extLst>
          </p:cNvPr>
          <p:cNvSpPr>
            <a:spLocks noGrp="1"/>
          </p:cNvSpPr>
          <p:nvPr>
            <p:ph idx="1"/>
          </p:nvPr>
        </p:nvSpPr>
        <p:spPr>
          <a:xfrm>
            <a:off x="1352549" y="1056134"/>
            <a:ext cx="9486901" cy="4096511"/>
          </a:xfrm>
        </p:spPr>
        <p:txBody>
          <a:bodyPr numCol="1">
            <a:noAutofit/>
          </a:bodyPr>
          <a:lstStyle/>
          <a:p>
            <a:pPr marL="0" indent="0" algn="ctr">
              <a:buNone/>
            </a:pPr>
            <a:r>
              <a:rPr lang="en-US" sz="3600" b="0" i="0" dirty="0">
                <a:effectLst/>
              </a:rPr>
              <a:t> My hope is built on nothing less</a:t>
            </a:r>
            <a:br>
              <a:rPr lang="en-US" sz="3600" b="0" i="0" dirty="0">
                <a:effectLst/>
              </a:rPr>
            </a:br>
            <a:r>
              <a:rPr lang="en-US" sz="3600" b="0" i="0" dirty="0">
                <a:effectLst/>
              </a:rPr>
              <a:t>than Jesus' blood and righteousness;</a:t>
            </a:r>
            <a:br>
              <a:rPr lang="en-US" sz="3600" b="0" i="0" dirty="0">
                <a:effectLst/>
              </a:rPr>
            </a:br>
            <a:r>
              <a:rPr lang="en-US" sz="3600" b="0" i="0" dirty="0">
                <a:effectLst/>
              </a:rPr>
              <a:t>I dare not trust the sweetest frame,</a:t>
            </a:r>
            <a:br>
              <a:rPr lang="en-US" sz="3600" b="0" i="0" dirty="0">
                <a:effectLst/>
              </a:rPr>
            </a:br>
            <a:r>
              <a:rPr lang="en-US" sz="3600" b="0" i="0" dirty="0">
                <a:effectLst/>
              </a:rPr>
              <a:t>but wholly lean on Jesus' name.</a:t>
            </a:r>
            <a:endParaRPr lang="en-US" sz="3600" dirty="0"/>
          </a:p>
          <a:p>
            <a:pPr marL="0" indent="0" algn="ctr">
              <a:buNone/>
            </a:pPr>
            <a:br>
              <a:rPr lang="en-US" sz="3600" b="0" i="0" dirty="0">
                <a:effectLst/>
              </a:rPr>
            </a:br>
            <a:r>
              <a:rPr lang="en-US" sz="3600" b="0" i="0" dirty="0">
                <a:effectLst/>
              </a:rPr>
              <a:t>On Christ, the solid Rock, I stand:</a:t>
            </a:r>
            <a:br>
              <a:rPr lang="en-US" sz="3600" b="0" i="0" dirty="0">
                <a:effectLst/>
              </a:rPr>
            </a:br>
            <a:r>
              <a:rPr lang="en-US" sz="3600" b="0" i="0" dirty="0">
                <a:effectLst/>
              </a:rPr>
              <a:t>all other ground is sinking sand;</a:t>
            </a:r>
            <a:br>
              <a:rPr lang="en-US" sz="3600" b="0" i="0" dirty="0">
                <a:effectLst/>
              </a:rPr>
            </a:br>
            <a:r>
              <a:rPr lang="en-US" sz="3600" b="0" i="0" dirty="0">
                <a:effectLst/>
              </a:rPr>
              <a:t>all other ground is sinking sand.</a:t>
            </a:r>
          </a:p>
        </p:txBody>
      </p:sp>
    </p:spTree>
    <p:extLst>
      <p:ext uri="{BB962C8B-B14F-4D97-AF65-F5344CB8AC3E}">
        <p14:creationId xmlns:p14="http://schemas.microsoft.com/office/powerpoint/2010/main" val="3269340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86D3B82-4076-968A-0E7E-5E4FD6149F05}"/>
              </a:ext>
            </a:extLst>
          </p:cNvPr>
          <p:cNvSpPr>
            <a:spLocks noGrp="1"/>
          </p:cNvSpPr>
          <p:nvPr>
            <p:ph idx="1"/>
          </p:nvPr>
        </p:nvSpPr>
        <p:spPr>
          <a:xfrm>
            <a:off x="1261872" y="1148318"/>
            <a:ext cx="9486901" cy="4716033"/>
          </a:xfrm>
        </p:spPr>
        <p:txBody>
          <a:bodyPr>
            <a:noAutofit/>
          </a:bodyPr>
          <a:lstStyle/>
          <a:p>
            <a:pPr marL="0" indent="0" algn="ctr">
              <a:buNone/>
            </a:pPr>
            <a:r>
              <a:rPr lang="en-US" sz="3600" b="0" i="0" dirty="0">
                <a:effectLst/>
              </a:rPr>
              <a:t>When darkness veils his lovely face,</a:t>
            </a:r>
            <a:br>
              <a:rPr lang="en-US" sz="3600" b="0" i="0" dirty="0">
                <a:effectLst/>
              </a:rPr>
            </a:br>
            <a:r>
              <a:rPr lang="en-US" sz="3600" b="0" i="0" dirty="0">
                <a:effectLst/>
              </a:rPr>
              <a:t>I rest on his unchanging grace;</a:t>
            </a:r>
            <a:br>
              <a:rPr lang="en-US" sz="3600" b="0" i="0" dirty="0">
                <a:effectLst/>
              </a:rPr>
            </a:br>
            <a:r>
              <a:rPr lang="en-US" sz="3600" b="0" i="0" dirty="0">
                <a:effectLst/>
              </a:rPr>
              <a:t>in every high and stormy gale,</a:t>
            </a:r>
            <a:br>
              <a:rPr lang="en-US" sz="3600" b="0" i="0" dirty="0">
                <a:effectLst/>
              </a:rPr>
            </a:br>
            <a:r>
              <a:rPr lang="en-US" sz="3600" b="0" i="0" dirty="0">
                <a:effectLst/>
              </a:rPr>
              <a:t>my anchor holds within the veil. </a:t>
            </a:r>
          </a:p>
          <a:p>
            <a:pPr marL="0" indent="0" algn="ctr">
              <a:buNone/>
            </a:pPr>
            <a:endParaRPr lang="en-US" sz="3600" b="0" i="0" dirty="0">
              <a:effectLst/>
            </a:endParaRPr>
          </a:p>
          <a:p>
            <a:pPr marL="0" indent="0" algn="ctr">
              <a:buNone/>
            </a:pPr>
            <a:r>
              <a:rPr lang="en-US" sz="3600" b="0" i="0" dirty="0">
                <a:effectLst/>
              </a:rPr>
              <a:t>On Christ, the solid Rock, I stand:</a:t>
            </a:r>
            <a:br>
              <a:rPr lang="en-US" sz="3600" b="0" i="0" dirty="0">
                <a:effectLst/>
              </a:rPr>
            </a:br>
            <a:r>
              <a:rPr lang="en-US" sz="3600" b="0" i="0" dirty="0">
                <a:effectLst/>
              </a:rPr>
              <a:t>all other ground is sinking sand;</a:t>
            </a:r>
            <a:br>
              <a:rPr lang="en-US" sz="3600" b="0" i="0" dirty="0">
                <a:effectLst/>
              </a:rPr>
            </a:br>
            <a:r>
              <a:rPr lang="en-US" sz="3600" b="0" i="0" dirty="0">
                <a:effectLst/>
              </a:rPr>
              <a:t>all other ground is sinking sand.</a:t>
            </a:r>
            <a:endParaRPr lang="en-US" sz="3600" dirty="0"/>
          </a:p>
        </p:txBody>
      </p:sp>
    </p:spTree>
    <p:extLst>
      <p:ext uri="{BB962C8B-B14F-4D97-AF65-F5344CB8AC3E}">
        <p14:creationId xmlns:p14="http://schemas.microsoft.com/office/powerpoint/2010/main" val="1745887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F4396C0-6B18-EF1E-E932-94DFE3B265BB}"/>
              </a:ext>
            </a:extLst>
          </p:cNvPr>
          <p:cNvSpPr>
            <a:spLocks noGrp="1"/>
          </p:cNvSpPr>
          <p:nvPr>
            <p:ph idx="1"/>
          </p:nvPr>
        </p:nvSpPr>
        <p:spPr>
          <a:xfrm>
            <a:off x="1352549" y="1051826"/>
            <a:ext cx="9486901" cy="4714990"/>
          </a:xfrm>
        </p:spPr>
        <p:txBody>
          <a:bodyPr>
            <a:noAutofit/>
          </a:bodyPr>
          <a:lstStyle/>
          <a:p>
            <a:pPr marL="0" indent="0" algn="ctr">
              <a:buNone/>
            </a:pPr>
            <a:r>
              <a:rPr lang="en-US" sz="3600" b="0" i="0" dirty="0">
                <a:effectLst/>
              </a:rPr>
              <a:t>His oath, his covenant, his blood,</a:t>
            </a:r>
            <a:br>
              <a:rPr lang="en-US" sz="3600" b="0" i="0" dirty="0">
                <a:effectLst/>
              </a:rPr>
            </a:br>
            <a:r>
              <a:rPr lang="en-US" sz="3600" b="0" i="0" dirty="0">
                <a:effectLst/>
              </a:rPr>
              <a:t>support me in the whelming flood;</a:t>
            </a:r>
            <a:br>
              <a:rPr lang="en-US" sz="3600" b="0" i="0" dirty="0">
                <a:effectLst/>
              </a:rPr>
            </a:br>
            <a:r>
              <a:rPr lang="en-US" sz="3600" b="0" i="0" dirty="0">
                <a:effectLst/>
              </a:rPr>
              <a:t>when all around my soul gives way,</a:t>
            </a:r>
            <a:br>
              <a:rPr lang="en-US" sz="3600" b="0" i="0" dirty="0">
                <a:effectLst/>
              </a:rPr>
            </a:br>
            <a:r>
              <a:rPr lang="en-US" sz="3600" b="0" i="0" dirty="0">
                <a:effectLst/>
              </a:rPr>
              <a:t>he then is all my hope and stay.</a:t>
            </a:r>
          </a:p>
          <a:p>
            <a:pPr marL="0" indent="0" algn="ctr">
              <a:buNone/>
            </a:pPr>
            <a:r>
              <a:rPr lang="en-US" sz="3600" b="0" i="0" dirty="0">
                <a:effectLst/>
              </a:rPr>
              <a:t> </a:t>
            </a:r>
            <a:endParaRPr lang="en-US" sz="3600" dirty="0"/>
          </a:p>
          <a:p>
            <a:pPr marL="0" indent="0" algn="ctr">
              <a:buNone/>
            </a:pPr>
            <a:r>
              <a:rPr lang="en-US" sz="3600" b="0" i="0" dirty="0">
                <a:effectLst/>
              </a:rPr>
              <a:t>On Christ, the solid Rock, I stand:</a:t>
            </a:r>
            <a:br>
              <a:rPr lang="en-US" sz="3600" b="0" i="0" dirty="0">
                <a:effectLst/>
              </a:rPr>
            </a:br>
            <a:r>
              <a:rPr lang="en-US" sz="3600" b="0" i="0" dirty="0">
                <a:effectLst/>
              </a:rPr>
              <a:t>all other ground is sinking sand;</a:t>
            </a:r>
            <a:br>
              <a:rPr lang="en-US" sz="3600" b="0" i="0" dirty="0">
                <a:effectLst/>
              </a:rPr>
            </a:br>
            <a:r>
              <a:rPr lang="en-US" sz="3600" b="0" i="0" dirty="0">
                <a:effectLst/>
              </a:rPr>
              <a:t>all other ground is sinking sand.</a:t>
            </a:r>
          </a:p>
          <a:p>
            <a:pPr marL="0" indent="0" algn="ctr">
              <a:buNone/>
            </a:pPr>
            <a:endParaRPr lang="en-US" sz="3600" dirty="0"/>
          </a:p>
        </p:txBody>
      </p:sp>
    </p:spTree>
    <p:extLst>
      <p:ext uri="{BB962C8B-B14F-4D97-AF65-F5344CB8AC3E}">
        <p14:creationId xmlns:p14="http://schemas.microsoft.com/office/powerpoint/2010/main" val="14173335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F066F1-9603-F5D6-CD00-31F364E2922C}"/>
              </a:ext>
            </a:extLst>
          </p:cNvPr>
          <p:cNvSpPr>
            <a:spLocks noGrp="1"/>
          </p:cNvSpPr>
          <p:nvPr>
            <p:ph idx="1"/>
          </p:nvPr>
        </p:nvSpPr>
        <p:spPr>
          <a:xfrm>
            <a:off x="1352549" y="1148318"/>
            <a:ext cx="9486901" cy="4813570"/>
          </a:xfrm>
        </p:spPr>
        <p:txBody>
          <a:bodyPr>
            <a:noAutofit/>
          </a:bodyPr>
          <a:lstStyle/>
          <a:p>
            <a:pPr marL="0" indent="0" algn="ctr">
              <a:buNone/>
            </a:pPr>
            <a:r>
              <a:rPr lang="en-US" sz="3600" b="0" i="0" dirty="0">
                <a:effectLst/>
              </a:rPr>
              <a:t>When he shall come with trumpet sound,</a:t>
            </a:r>
            <a:br>
              <a:rPr lang="en-US" sz="3600" b="0" i="0" dirty="0">
                <a:effectLst/>
              </a:rPr>
            </a:br>
            <a:r>
              <a:rPr lang="en-US" sz="3600" b="0" i="0" dirty="0">
                <a:effectLst/>
              </a:rPr>
              <a:t>O may I then in him be found:</a:t>
            </a:r>
            <a:br>
              <a:rPr lang="en-US" sz="3600" b="0" i="0" dirty="0">
                <a:effectLst/>
              </a:rPr>
            </a:br>
            <a:r>
              <a:rPr lang="en-US" sz="3600" b="0" i="0" dirty="0">
                <a:effectLst/>
              </a:rPr>
              <a:t>dressed in his righteousness alone,</a:t>
            </a:r>
            <a:br>
              <a:rPr lang="en-US" sz="3600" b="0" i="0" dirty="0">
                <a:effectLst/>
              </a:rPr>
            </a:br>
            <a:r>
              <a:rPr lang="en-US" sz="3600" b="0" i="0" dirty="0">
                <a:effectLst/>
              </a:rPr>
              <a:t>faultless to stand before the throne. </a:t>
            </a:r>
            <a:endParaRPr lang="en-US" sz="3600" dirty="0"/>
          </a:p>
          <a:p>
            <a:pPr marL="0" indent="0" algn="ctr">
              <a:buNone/>
            </a:pPr>
            <a:endParaRPr lang="en-US" sz="3600" b="0" i="0" dirty="0">
              <a:effectLst/>
            </a:endParaRPr>
          </a:p>
          <a:p>
            <a:pPr marL="0" indent="0" algn="ctr">
              <a:buNone/>
            </a:pPr>
            <a:r>
              <a:rPr lang="en-US" sz="3600" b="0" i="0" dirty="0">
                <a:effectLst/>
              </a:rPr>
              <a:t>On Christ, the solid Rock, I stand:</a:t>
            </a:r>
            <a:br>
              <a:rPr lang="en-US" sz="3600" b="0" i="0" dirty="0">
                <a:effectLst/>
              </a:rPr>
            </a:br>
            <a:r>
              <a:rPr lang="en-US" sz="3600" b="0" i="0" dirty="0">
                <a:effectLst/>
              </a:rPr>
              <a:t>all other ground is sinking sand;</a:t>
            </a:r>
            <a:br>
              <a:rPr lang="en-US" sz="3600" b="0" i="0" dirty="0">
                <a:effectLst/>
              </a:rPr>
            </a:br>
            <a:r>
              <a:rPr lang="en-US" sz="3600" b="0" i="0" dirty="0">
                <a:effectLst/>
              </a:rPr>
              <a:t>all other ground is sinking sand.</a:t>
            </a:r>
          </a:p>
        </p:txBody>
      </p:sp>
    </p:spTree>
    <p:extLst>
      <p:ext uri="{BB962C8B-B14F-4D97-AF65-F5344CB8AC3E}">
        <p14:creationId xmlns:p14="http://schemas.microsoft.com/office/powerpoint/2010/main" val="1686292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D926F09-2FF1-7499-24D2-2A7DA2EEEC6C}"/>
              </a:ext>
            </a:extLst>
          </p:cNvPr>
          <p:cNvSpPr>
            <a:spLocks noGrp="1"/>
          </p:cNvSpPr>
          <p:nvPr>
            <p:ph type="title"/>
          </p:nvPr>
        </p:nvSpPr>
        <p:spPr>
          <a:xfrm>
            <a:off x="1352549" y="5128846"/>
            <a:ext cx="9486901" cy="586801"/>
          </a:xfrm>
        </p:spPr>
        <p:txBody>
          <a:bodyPr anchor="b">
            <a:normAutofit/>
          </a:bodyPr>
          <a:lstStyle/>
          <a:p>
            <a:pPr algn="ctr"/>
            <a:r>
              <a:rPr lang="en-US" sz="2800" dirty="0"/>
              <a:t>Romans 5:1-5 NKJV </a:t>
            </a:r>
          </a:p>
        </p:txBody>
      </p:sp>
      <p:sp>
        <p:nvSpPr>
          <p:cNvPr id="3" name="Content Placeholder 2">
            <a:extLst>
              <a:ext uri="{FF2B5EF4-FFF2-40B4-BE49-F238E27FC236}">
                <a16:creationId xmlns:a16="http://schemas.microsoft.com/office/drawing/2014/main" id="{1BE9C5A7-9F13-F43C-B04B-C3C350818059}"/>
              </a:ext>
            </a:extLst>
          </p:cNvPr>
          <p:cNvSpPr>
            <a:spLocks noGrp="1"/>
          </p:cNvSpPr>
          <p:nvPr>
            <p:ph idx="1"/>
          </p:nvPr>
        </p:nvSpPr>
        <p:spPr>
          <a:xfrm>
            <a:off x="1352549" y="1191850"/>
            <a:ext cx="9486901" cy="3887497"/>
          </a:xfrm>
        </p:spPr>
        <p:txBody>
          <a:bodyPr>
            <a:noAutofit/>
          </a:bodyPr>
          <a:lstStyle/>
          <a:p>
            <a:pPr marL="0" indent="0" algn="ctr">
              <a:buNone/>
            </a:pPr>
            <a:r>
              <a:rPr lang="en-US" sz="2800" b="0" i="0" baseline="30000" dirty="0">
                <a:effectLst/>
              </a:rPr>
              <a:t>1</a:t>
            </a:r>
            <a:r>
              <a:rPr lang="en-US" sz="2800" b="0" i="0" dirty="0">
                <a:effectLst/>
              </a:rPr>
              <a:t>Therefore, having been justified by faith, we have peace with God through our Lord Jesus Christ, </a:t>
            </a:r>
            <a:r>
              <a:rPr lang="en-US" sz="2800" b="0" i="0" baseline="30000" dirty="0">
                <a:effectLst/>
              </a:rPr>
              <a:t>2</a:t>
            </a:r>
            <a:r>
              <a:rPr lang="en-US" sz="2800" b="0" i="0" dirty="0">
                <a:effectLst/>
              </a:rPr>
              <a:t>through whom also we have access by faith into this grace in which we stand, and rejoice in hope of the glory of God. </a:t>
            </a:r>
            <a:r>
              <a:rPr lang="en-US" sz="2800" b="0" i="0" baseline="30000" dirty="0">
                <a:effectLst/>
              </a:rPr>
              <a:t>3</a:t>
            </a:r>
            <a:r>
              <a:rPr lang="en-US" sz="2800" b="0" i="0" dirty="0">
                <a:effectLst/>
              </a:rPr>
              <a:t>And not only </a:t>
            </a:r>
            <a:r>
              <a:rPr lang="en-US" sz="2800" b="0" i="1" dirty="0">
                <a:effectLst/>
              </a:rPr>
              <a:t>that,</a:t>
            </a:r>
            <a:r>
              <a:rPr lang="en-US" sz="2800" b="0" i="0" dirty="0">
                <a:effectLst/>
              </a:rPr>
              <a:t> but we also glory in tribulations, knowing that tribulation produces perseverance; </a:t>
            </a:r>
            <a:r>
              <a:rPr lang="en-US" sz="2800" b="0" i="0" baseline="30000" dirty="0">
                <a:effectLst/>
              </a:rPr>
              <a:t>4</a:t>
            </a:r>
            <a:r>
              <a:rPr lang="en-US" sz="2800" b="0" i="0" dirty="0">
                <a:effectLst/>
              </a:rPr>
              <a:t>and perseverance, character; and character, hope. </a:t>
            </a:r>
            <a:r>
              <a:rPr lang="en-US" sz="2800" b="0" i="0" baseline="30000" dirty="0">
                <a:effectLst/>
              </a:rPr>
              <a:t>5</a:t>
            </a:r>
            <a:r>
              <a:rPr lang="en-US" sz="2800" b="0" i="0" dirty="0">
                <a:effectLst/>
              </a:rPr>
              <a:t>Now hope does not disappoint, because the love of God has been poured out in our hearts by the Holy Spirit who was given to us</a:t>
            </a:r>
            <a:endParaRPr lang="en-US" sz="2800" dirty="0"/>
          </a:p>
        </p:txBody>
      </p:sp>
    </p:spTree>
    <p:extLst>
      <p:ext uri="{BB962C8B-B14F-4D97-AF65-F5344CB8AC3E}">
        <p14:creationId xmlns:p14="http://schemas.microsoft.com/office/powerpoint/2010/main" val="277014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03A45B-AC81-2111-C326-52278786AD33}"/>
              </a:ext>
            </a:extLst>
          </p:cNvPr>
          <p:cNvSpPr>
            <a:spLocks noGrp="1"/>
          </p:cNvSpPr>
          <p:nvPr>
            <p:ph type="title"/>
          </p:nvPr>
        </p:nvSpPr>
        <p:spPr>
          <a:xfrm>
            <a:off x="1352549" y="4792888"/>
            <a:ext cx="9486900" cy="539817"/>
          </a:xfrm>
        </p:spPr>
        <p:txBody>
          <a:bodyPr anchor="b">
            <a:normAutofit/>
          </a:bodyPr>
          <a:lstStyle/>
          <a:p>
            <a:pPr algn="ctr"/>
            <a:r>
              <a:rPr lang="en-US" dirty="0"/>
              <a:t>Romans 8:23-25 NKJV</a:t>
            </a:r>
          </a:p>
        </p:txBody>
      </p:sp>
      <p:sp>
        <p:nvSpPr>
          <p:cNvPr id="3" name="Content Placeholder 2">
            <a:extLst>
              <a:ext uri="{FF2B5EF4-FFF2-40B4-BE49-F238E27FC236}">
                <a16:creationId xmlns:a16="http://schemas.microsoft.com/office/drawing/2014/main" id="{DCB0C78D-47D4-2D74-35A8-3D0BDB047A75}"/>
              </a:ext>
            </a:extLst>
          </p:cNvPr>
          <p:cNvSpPr>
            <a:spLocks noGrp="1"/>
          </p:cNvSpPr>
          <p:nvPr>
            <p:ph idx="1"/>
          </p:nvPr>
        </p:nvSpPr>
        <p:spPr>
          <a:xfrm>
            <a:off x="1352549" y="1142043"/>
            <a:ext cx="9486901" cy="3577854"/>
          </a:xfrm>
        </p:spPr>
        <p:txBody>
          <a:bodyPr>
            <a:normAutofit/>
          </a:bodyPr>
          <a:lstStyle/>
          <a:p>
            <a:pPr marL="0" indent="0" algn="ctr">
              <a:buNone/>
            </a:pPr>
            <a:r>
              <a:rPr lang="en-US" sz="3200" b="0" i="0" dirty="0">
                <a:effectLst/>
              </a:rPr>
              <a:t> </a:t>
            </a:r>
            <a:r>
              <a:rPr lang="en-US" sz="3200" b="0" i="0" baseline="30000" dirty="0">
                <a:effectLst/>
              </a:rPr>
              <a:t>23</a:t>
            </a:r>
            <a:r>
              <a:rPr lang="en-US" sz="3200" b="0" i="0" dirty="0">
                <a:effectLst/>
              </a:rPr>
              <a:t>Not only </a:t>
            </a:r>
            <a:r>
              <a:rPr lang="en-US" sz="3200" b="0" i="1" dirty="0">
                <a:effectLst/>
              </a:rPr>
              <a:t>that,</a:t>
            </a:r>
            <a:r>
              <a:rPr lang="en-US" sz="3200" b="0" i="0" dirty="0">
                <a:effectLst/>
              </a:rPr>
              <a:t> but we also who have the </a:t>
            </a:r>
            <a:r>
              <a:rPr lang="en-US" sz="3200" b="0" i="0" dirty="0" err="1">
                <a:effectLst/>
              </a:rPr>
              <a:t>firstfruits</a:t>
            </a:r>
            <a:r>
              <a:rPr lang="en-US" sz="3200" b="0" i="0" dirty="0">
                <a:effectLst/>
              </a:rPr>
              <a:t> of the Spirit, even we ourselves groan within ourselves, eagerly waiting for the adoption, the redemption of our body. </a:t>
            </a:r>
            <a:r>
              <a:rPr lang="en-US" sz="3200" b="0" i="0" baseline="30000" dirty="0">
                <a:effectLst/>
              </a:rPr>
              <a:t>24</a:t>
            </a:r>
            <a:r>
              <a:rPr lang="en-US" sz="3200" b="0" i="0" dirty="0">
                <a:effectLst/>
              </a:rPr>
              <a:t>For we were saved in this hope, but hope that is seen is not hope; for why does one still hope for what he sees? </a:t>
            </a:r>
            <a:r>
              <a:rPr lang="en-US" sz="3200" b="0" i="0" baseline="30000" dirty="0">
                <a:effectLst/>
              </a:rPr>
              <a:t>25</a:t>
            </a:r>
            <a:r>
              <a:rPr lang="en-US" sz="3200" b="0" i="0" dirty="0">
                <a:effectLst/>
              </a:rPr>
              <a:t>But if we hope for what we do not see, we eagerly wait for </a:t>
            </a:r>
            <a:r>
              <a:rPr lang="en-US" sz="3200" b="0" i="1" dirty="0">
                <a:effectLst/>
              </a:rPr>
              <a:t>it</a:t>
            </a:r>
            <a:r>
              <a:rPr lang="en-US" sz="3200" b="0" i="0" dirty="0">
                <a:effectLst/>
              </a:rPr>
              <a:t> with perseverance.</a:t>
            </a:r>
            <a:endParaRPr lang="en-US" sz="3200" dirty="0"/>
          </a:p>
        </p:txBody>
      </p:sp>
    </p:spTree>
    <p:extLst>
      <p:ext uri="{BB962C8B-B14F-4D97-AF65-F5344CB8AC3E}">
        <p14:creationId xmlns:p14="http://schemas.microsoft.com/office/powerpoint/2010/main" val="2677959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5BAD784-BAAF-4CC0-9F52-682A8E966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5D401B9-9595-42B7-B197-AB5FB5C65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3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209CE2-D9B0-6A56-1775-A2C939773B67}"/>
              </a:ext>
            </a:extLst>
          </p:cNvPr>
          <p:cNvSpPr>
            <a:spLocks noGrp="1"/>
          </p:cNvSpPr>
          <p:nvPr>
            <p:ph type="title"/>
          </p:nvPr>
        </p:nvSpPr>
        <p:spPr>
          <a:xfrm>
            <a:off x="2131541" y="3991233"/>
            <a:ext cx="8115300" cy="832337"/>
          </a:xfrm>
        </p:spPr>
        <p:txBody>
          <a:bodyPr vert="horz" lIns="91440" tIns="45720" rIns="91440" bIns="45720" rtlCol="0" anchor="b">
            <a:normAutofit/>
          </a:bodyPr>
          <a:lstStyle/>
          <a:p>
            <a:pPr algn="ctr"/>
            <a:r>
              <a:rPr lang="en-US" kern="1200" cap="all" spc="300" baseline="0" dirty="0">
                <a:solidFill>
                  <a:schemeClr val="bg2"/>
                </a:solidFill>
                <a:latin typeface="+mj-lt"/>
                <a:ea typeface="+mj-ea"/>
                <a:cs typeface="+mj-cs"/>
              </a:rPr>
              <a:t>Galatians 5:5 NKJV </a:t>
            </a:r>
          </a:p>
        </p:txBody>
      </p:sp>
      <p:sp>
        <p:nvSpPr>
          <p:cNvPr id="3" name="Content Placeholder 2">
            <a:extLst>
              <a:ext uri="{FF2B5EF4-FFF2-40B4-BE49-F238E27FC236}">
                <a16:creationId xmlns:a16="http://schemas.microsoft.com/office/drawing/2014/main" id="{1B988539-E239-084C-9E25-BF5D59EAF383}"/>
              </a:ext>
            </a:extLst>
          </p:cNvPr>
          <p:cNvSpPr>
            <a:spLocks noGrp="1"/>
          </p:cNvSpPr>
          <p:nvPr>
            <p:ph idx="1"/>
          </p:nvPr>
        </p:nvSpPr>
        <p:spPr>
          <a:xfrm>
            <a:off x="2038350" y="2347781"/>
            <a:ext cx="8115300" cy="1524003"/>
          </a:xfrm>
        </p:spPr>
        <p:txBody>
          <a:bodyPr vert="horz" lIns="91440" tIns="45720" rIns="91440" bIns="45720" rtlCol="0">
            <a:normAutofit/>
          </a:bodyPr>
          <a:lstStyle/>
          <a:p>
            <a:pPr marL="0" indent="0" algn="ctr">
              <a:buNone/>
            </a:pPr>
            <a:r>
              <a:rPr lang="en-US" sz="3600" b="0" i="1" kern="1200" dirty="0">
                <a:solidFill>
                  <a:schemeClr val="bg1"/>
                </a:solidFill>
                <a:effectLst/>
                <a:latin typeface="+mj-lt"/>
                <a:ea typeface="+mn-ea"/>
                <a:cs typeface="+mn-cs"/>
              </a:rPr>
              <a:t> For we through the Spirit eagerly wait for the hope of righteousness by faith.</a:t>
            </a:r>
            <a:endParaRPr lang="en-US" sz="3600" i="1" kern="1200" dirty="0">
              <a:solidFill>
                <a:schemeClr val="bg1"/>
              </a:solidFill>
              <a:latin typeface="+mj-lt"/>
              <a:ea typeface="+mn-ea"/>
              <a:cs typeface="+mn-cs"/>
            </a:endParaRPr>
          </a:p>
        </p:txBody>
      </p:sp>
    </p:spTree>
    <p:extLst>
      <p:ext uri="{BB962C8B-B14F-4D97-AF65-F5344CB8AC3E}">
        <p14:creationId xmlns:p14="http://schemas.microsoft.com/office/powerpoint/2010/main" val="1950314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EFA976-0132-4AF3-B3A3-B2D1C89C6E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EC199F73-795E-469A-AF4B-13FA2C7AB7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71600" y="1371600"/>
            <a:ext cx="9486900" cy="41148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6BFB17-0B4B-B8C8-1A82-1570778BE192}"/>
              </a:ext>
            </a:extLst>
          </p:cNvPr>
          <p:cNvSpPr>
            <a:spLocks noGrp="1"/>
          </p:cNvSpPr>
          <p:nvPr>
            <p:ph type="title"/>
          </p:nvPr>
        </p:nvSpPr>
        <p:spPr>
          <a:xfrm>
            <a:off x="2057400" y="3760091"/>
            <a:ext cx="8115300" cy="658935"/>
          </a:xfrm>
        </p:spPr>
        <p:txBody>
          <a:bodyPr vert="horz" lIns="91440" tIns="45720" rIns="91440" bIns="45720" rtlCol="0" anchor="b">
            <a:normAutofit/>
          </a:bodyPr>
          <a:lstStyle/>
          <a:p>
            <a:pPr algn="ctr"/>
            <a:r>
              <a:rPr lang="en-US" sz="3600" kern="1200" cap="all" spc="300" baseline="0" dirty="0">
                <a:solidFill>
                  <a:schemeClr val="tx2"/>
                </a:solidFill>
                <a:latin typeface="+mj-lt"/>
                <a:ea typeface="+mj-ea"/>
                <a:cs typeface="+mj-cs"/>
              </a:rPr>
              <a:t>Titus 2:13 NKJV</a:t>
            </a:r>
          </a:p>
        </p:txBody>
      </p:sp>
      <p:sp>
        <p:nvSpPr>
          <p:cNvPr id="3" name="Content Placeholder 2">
            <a:extLst>
              <a:ext uri="{FF2B5EF4-FFF2-40B4-BE49-F238E27FC236}">
                <a16:creationId xmlns:a16="http://schemas.microsoft.com/office/drawing/2014/main" id="{0EA37B7B-D8D3-3A36-946A-A2EB1E798C8E}"/>
              </a:ext>
            </a:extLst>
          </p:cNvPr>
          <p:cNvSpPr>
            <a:spLocks noGrp="1"/>
          </p:cNvSpPr>
          <p:nvPr>
            <p:ph idx="1"/>
          </p:nvPr>
        </p:nvSpPr>
        <p:spPr>
          <a:xfrm>
            <a:off x="2038350" y="1874010"/>
            <a:ext cx="8115300" cy="1028967"/>
          </a:xfrm>
        </p:spPr>
        <p:txBody>
          <a:bodyPr vert="horz" lIns="91440" tIns="45720" rIns="91440" bIns="45720" rtlCol="0" anchor="t">
            <a:noAutofit/>
          </a:bodyPr>
          <a:lstStyle/>
          <a:p>
            <a:pPr marL="0" indent="0" algn="ctr">
              <a:buNone/>
            </a:pPr>
            <a:r>
              <a:rPr lang="en-US" sz="3600" b="0" i="1" kern="1200" dirty="0">
                <a:solidFill>
                  <a:schemeClr val="tx2"/>
                </a:solidFill>
                <a:effectLst/>
                <a:latin typeface="+mj-lt"/>
                <a:ea typeface="+mn-ea"/>
                <a:cs typeface="+mn-cs"/>
              </a:rPr>
              <a:t>looking for the blessed hope and glorious appearing of our great God and Savior Jesus Christ,</a:t>
            </a:r>
            <a:endParaRPr lang="en-US" sz="3600" i="1" kern="1200" dirty="0">
              <a:solidFill>
                <a:schemeClr val="tx2"/>
              </a:solidFill>
              <a:latin typeface="+mj-lt"/>
              <a:ea typeface="+mn-ea"/>
              <a:cs typeface="+mn-cs"/>
            </a:endParaRPr>
          </a:p>
        </p:txBody>
      </p:sp>
    </p:spTree>
    <p:extLst>
      <p:ext uri="{BB962C8B-B14F-4D97-AF65-F5344CB8AC3E}">
        <p14:creationId xmlns:p14="http://schemas.microsoft.com/office/powerpoint/2010/main" val="3034334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9CD6474-47AA-4D47-AF35-32FA3089B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7B7787-A3B0-01E8-3231-DE30CBD2219E}"/>
              </a:ext>
            </a:extLst>
          </p:cNvPr>
          <p:cNvSpPr>
            <a:spLocks noGrp="1"/>
          </p:cNvSpPr>
          <p:nvPr>
            <p:ph type="title"/>
          </p:nvPr>
        </p:nvSpPr>
        <p:spPr>
          <a:xfrm>
            <a:off x="1352550" y="4757351"/>
            <a:ext cx="9486900" cy="669903"/>
          </a:xfrm>
        </p:spPr>
        <p:txBody>
          <a:bodyPr anchor="b">
            <a:normAutofit/>
          </a:bodyPr>
          <a:lstStyle/>
          <a:p>
            <a:pPr algn="ctr"/>
            <a:r>
              <a:rPr lang="en-US" dirty="0"/>
              <a:t>Ephesians 2:11-12 NKJV</a:t>
            </a:r>
          </a:p>
        </p:txBody>
      </p:sp>
      <p:sp>
        <p:nvSpPr>
          <p:cNvPr id="3" name="Content Placeholder 2">
            <a:extLst>
              <a:ext uri="{FF2B5EF4-FFF2-40B4-BE49-F238E27FC236}">
                <a16:creationId xmlns:a16="http://schemas.microsoft.com/office/drawing/2014/main" id="{C762107D-663A-8E62-CCD1-9A4C74471848}"/>
              </a:ext>
            </a:extLst>
          </p:cNvPr>
          <p:cNvSpPr>
            <a:spLocks noGrp="1"/>
          </p:cNvSpPr>
          <p:nvPr>
            <p:ph idx="1"/>
          </p:nvPr>
        </p:nvSpPr>
        <p:spPr>
          <a:xfrm>
            <a:off x="1352549" y="1184070"/>
            <a:ext cx="9486901" cy="3577854"/>
          </a:xfrm>
        </p:spPr>
        <p:txBody>
          <a:bodyPr>
            <a:noAutofit/>
          </a:bodyPr>
          <a:lstStyle/>
          <a:p>
            <a:pPr marL="0" indent="0" algn="ctr">
              <a:buNone/>
            </a:pPr>
            <a:r>
              <a:rPr lang="en-US" sz="3200" b="0" i="0" baseline="30000" dirty="0">
                <a:effectLst/>
              </a:rPr>
              <a:t>11</a:t>
            </a:r>
            <a:r>
              <a:rPr lang="en-US" sz="3200" b="0" i="0" dirty="0">
                <a:effectLst/>
              </a:rPr>
              <a:t>Therefore remember that you, once Gentiles in the flesh—who are called Uncircumcision by what is called the Circumcision made in the flesh by hands— </a:t>
            </a:r>
            <a:r>
              <a:rPr lang="en-US" sz="3200" b="0" i="0" baseline="30000" dirty="0">
                <a:effectLst/>
              </a:rPr>
              <a:t>12</a:t>
            </a:r>
            <a:r>
              <a:rPr lang="en-US" sz="3200" b="0" i="0" dirty="0">
                <a:effectLst/>
              </a:rPr>
              <a:t>that at that time you were without Christ, being aliens from the commonwealth of Israel and strangers from the covenants of promise, having no hope and without God in the world.</a:t>
            </a:r>
            <a:endParaRPr lang="en-US" sz="3200" dirty="0"/>
          </a:p>
        </p:txBody>
      </p:sp>
    </p:spTree>
    <p:extLst>
      <p:ext uri="{BB962C8B-B14F-4D97-AF65-F5344CB8AC3E}">
        <p14:creationId xmlns:p14="http://schemas.microsoft.com/office/powerpoint/2010/main" val="4063331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00E3E0-07DA-4A53-8D2F-59983E1449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D4A96C-D797-214D-93E3-22209DB80532}"/>
              </a:ext>
            </a:extLst>
          </p:cNvPr>
          <p:cNvSpPr>
            <a:spLocks noGrp="1"/>
          </p:cNvSpPr>
          <p:nvPr>
            <p:ph type="title"/>
          </p:nvPr>
        </p:nvSpPr>
        <p:spPr>
          <a:xfrm>
            <a:off x="685800" y="701040"/>
            <a:ext cx="3390900" cy="5486400"/>
          </a:xfrm>
        </p:spPr>
        <p:txBody>
          <a:bodyPr anchor="ctr">
            <a:noAutofit/>
          </a:bodyPr>
          <a:lstStyle/>
          <a:p>
            <a:pPr algn="ctr"/>
            <a:r>
              <a:rPr lang="en-US" sz="6000" dirty="0"/>
              <a:t>What our flesh wants to put hope in </a:t>
            </a:r>
          </a:p>
        </p:txBody>
      </p:sp>
      <p:graphicFrame>
        <p:nvGraphicFramePr>
          <p:cNvPr id="5" name="Content Placeholder 2">
            <a:extLst>
              <a:ext uri="{FF2B5EF4-FFF2-40B4-BE49-F238E27FC236}">
                <a16:creationId xmlns:a16="http://schemas.microsoft.com/office/drawing/2014/main" id="{AE3D6755-3BBE-7C47-C271-D06461D1D0F5}"/>
              </a:ext>
            </a:extLst>
          </p:cNvPr>
          <p:cNvGraphicFramePr>
            <a:graphicFrameLocks noGrp="1"/>
          </p:cNvGraphicFramePr>
          <p:nvPr>
            <p:ph idx="1"/>
            <p:extLst>
              <p:ext uri="{D42A27DB-BD31-4B8C-83A1-F6EECF244321}">
                <p14:modId xmlns:p14="http://schemas.microsoft.com/office/powerpoint/2010/main" val="1341000024"/>
              </p:ext>
            </p:extLst>
          </p:nvPr>
        </p:nvGraphicFramePr>
        <p:xfrm>
          <a:off x="5410200" y="701675"/>
          <a:ext cx="6096000" cy="5470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634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9BD34B-A80E-7CA2-830A-AE3E29393086}"/>
              </a:ext>
            </a:extLst>
          </p:cNvPr>
          <p:cNvSpPr>
            <a:spLocks noGrp="1"/>
          </p:cNvSpPr>
          <p:nvPr>
            <p:ph type="title"/>
          </p:nvPr>
        </p:nvSpPr>
        <p:spPr>
          <a:xfrm>
            <a:off x="1352548" y="4195482"/>
            <a:ext cx="9486901" cy="636229"/>
          </a:xfrm>
        </p:spPr>
        <p:txBody>
          <a:bodyPr anchor="b">
            <a:normAutofit/>
          </a:bodyPr>
          <a:lstStyle/>
          <a:p>
            <a:pPr algn="ctr"/>
            <a:r>
              <a:rPr lang="en-US" dirty="0"/>
              <a:t>Matthew 7:21 NKJV</a:t>
            </a:r>
          </a:p>
        </p:txBody>
      </p:sp>
      <p:sp>
        <p:nvSpPr>
          <p:cNvPr id="3" name="Content Placeholder 2">
            <a:extLst>
              <a:ext uri="{FF2B5EF4-FFF2-40B4-BE49-F238E27FC236}">
                <a16:creationId xmlns:a16="http://schemas.microsoft.com/office/drawing/2014/main" id="{3B4BB669-2DB0-E7D7-8282-A3C2FC94C238}"/>
              </a:ext>
            </a:extLst>
          </p:cNvPr>
          <p:cNvSpPr>
            <a:spLocks noGrp="1"/>
          </p:cNvSpPr>
          <p:nvPr>
            <p:ph idx="1"/>
          </p:nvPr>
        </p:nvSpPr>
        <p:spPr>
          <a:xfrm>
            <a:off x="1352548" y="1520457"/>
            <a:ext cx="9486901" cy="2631559"/>
          </a:xfrm>
        </p:spPr>
        <p:txBody>
          <a:bodyPr>
            <a:normAutofit lnSpcReduction="10000"/>
          </a:bodyPr>
          <a:lstStyle/>
          <a:p>
            <a:pPr marL="0" indent="0" algn="ctr">
              <a:buNone/>
            </a:pPr>
            <a:r>
              <a:rPr lang="en-US" sz="4400" b="0" i="0" dirty="0">
                <a:effectLst/>
              </a:rPr>
              <a:t>“Not everyone who says to Me, ‘Lord, Lord,’ shall enter the kingdom of heaven, but he who does the will of My Father in heaven.</a:t>
            </a:r>
            <a:endParaRPr lang="en-US" sz="4400" dirty="0"/>
          </a:p>
        </p:txBody>
      </p:sp>
    </p:spTree>
    <p:extLst>
      <p:ext uri="{BB962C8B-B14F-4D97-AF65-F5344CB8AC3E}">
        <p14:creationId xmlns:p14="http://schemas.microsoft.com/office/powerpoint/2010/main" val="1397477201"/>
      </p:ext>
    </p:extLst>
  </p:cSld>
  <p:clrMapOvr>
    <a:masterClrMapping/>
  </p:clrMapOvr>
</p:sld>
</file>

<file path=ppt/theme/theme1.xml><?xml version="1.0" encoding="utf-8"?>
<a:theme xmlns:a="http://schemas.openxmlformats.org/drawingml/2006/main" name="ClassicFrameVTI">
  <a:themeElements>
    <a:clrScheme name="AnalogousFromDarkSeed_2SEEDS">
      <a:dk1>
        <a:srgbClr val="000000"/>
      </a:dk1>
      <a:lt1>
        <a:srgbClr val="FFFFFF"/>
      </a:lt1>
      <a:dk2>
        <a:srgbClr val="412427"/>
      </a:dk2>
      <a:lt2>
        <a:srgbClr val="E2E8E3"/>
      </a:lt2>
      <a:accent1>
        <a:srgbClr val="B13B9C"/>
      </a:accent1>
      <a:accent2>
        <a:srgbClr val="A74DC3"/>
      </a:accent2>
      <a:accent3>
        <a:srgbClr val="C34D7D"/>
      </a:accent3>
      <a:accent4>
        <a:srgbClr val="B1563B"/>
      </a:accent4>
      <a:accent5>
        <a:srgbClr val="C39A4D"/>
      </a:accent5>
      <a:accent6>
        <a:srgbClr val="A2AA38"/>
      </a:accent6>
      <a:hlink>
        <a:srgbClr val="9F7D35"/>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docProps/app.xml><?xml version="1.0" encoding="utf-8"?>
<Properties xmlns="http://schemas.openxmlformats.org/officeDocument/2006/extended-properties" xmlns:vt="http://schemas.openxmlformats.org/officeDocument/2006/docPropsVTypes">
  <Template/>
  <TotalTime>1840</TotalTime>
  <Words>1084</Words>
  <Application>Microsoft Office PowerPoint</Application>
  <PresentationFormat>Widescreen</PresentationFormat>
  <Paragraphs>80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ClassicFrameVTI</vt:lpstr>
      <vt:lpstr>The advent of Hope</vt:lpstr>
      <vt:lpstr>Romans 10:17 NKJV </vt:lpstr>
      <vt:lpstr>Romans 5:1-5 NKJV </vt:lpstr>
      <vt:lpstr>Romans 8:23-25 NKJV</vt:lpstr>
      <vt:lpstr>Galatians 5:5 NKJV </vt:lpstr>
      <vt:lpstr>Titus 2:13 NKJV</vt:lpstr>
      <vt:lpstr>Ephesians 2:11-12 NKJV</vt:lpstr>
      <vt:lpstr>What our flesh wants to put hope in </vt:lpstr>
      <vt:lpstr>Matthew 7:21 NKJV</vt:lpstr>
      <vt:lpstr>1 Peter 3:15 NKJV</vt:lpstr>
      <vt:lpstr>Lamentations 3:14-19 NKJV </vt:lpstr>
      <vt:lpstr>Lamentations 3:20-26 NKJV </vt:lpstr>
      <vt:lpstr>Philippians 1:6 NKJV</vt:lpstr>
      <vt:lpstr>Romans 15:13 NKJV</vt:lpstr>
      <vt:lpstr>Hebrews 6:18-19 NKJV</vt:lpstr>
      <vt:lpstr>PowerPoint Presentation</vt:lpstr>
      <vt:lpstr>Romans 8:1 NKJV</vt:lpstr>
      <vt:lpstr>Romans 4:8 NKJV</vt:lpstr>
      <vt:lpstr>1 John1:9 NKJV</vt:lpstr>
      <vt:lpstr>My Hope is built on nothing less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rebecastratton@gmail.com</dc:creator>
  <cp:lastModifiedBy>rebecastratton@gmail.com</cp:lastModifiedBy>
  <cp:revision>2</cp:revision>
  <dcterms:created xsi:type="dcterms:W3CDTF">2024-12-07T08:17:49Z</dcterms:created>
  <dcterms:modified xsi:type="dcterms:W3CDTF">2024-12-08T17:49:22Z</dcterms:modified>
</cp:coreProperties>
</file>