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7" r:id="rId1"/>
  </p:sldMasterIdLst>
  <p:sldIdLst>
    <p:sldId id="318" r:id="rId2"/>
    <p:sldId id="336" r:id="rId3"/>
    <p:sldId id="327" r:id="rId4"/>
    <p:sldId id="317" r:id="rId5"/>
    <p:sldId id="315" r:id="rId6"/>
    <p:sldId id="322" r:id="rId7"/>
    <p:sldId id="321" r:id="rId8"/>
    <p:sldId id="320" r:id="rId9"/>
    <p:sldId id="319" r:id="rId10"/>
    <p:sldId id="314" r:id="rId11"/>
    <p:sldId id="323" r:id="rId12"/>
    <p:sldId id="313" r:id="rId13"/>
    <p:sldId id="307" r:id="rId14"/>
    <p:sldId id="312" r:id="rId15"/>
    <p:sldId id="311" r:id="rId16"/>
    <p:sldId id="310" r:id="rId17"/>
    <p:sldId id="329" r:id="rId18"/>
    <p:sldId id="309" r:id="rId19"/>
    <p:sldId id="326" r:id="rId20"/>
    <p:sldId id="316" r:id="rId21"/>
    <p:sldId id="330" r:id="rId22"/>
    <p:sldId id="331" r:id="rId23"/>
    <p:sldId id="325" r:id="rId24"/>
    <p:sldId id="328" r:id="rId25"/>
    <p:sldId id="324" r:id="rId26"/>
    <p:sldId id="332"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6" d="100"/>
          <a:sy n="116" d="100"/>
        </p:scale>
        <p:origin x="108" y="3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 Brogdon" userId="005a55108224245a" providerId="LiveId" clId="{73D8264A-4E5D-4FD6-A80F-6325C453A9CA}"/>
    <pc:docChg chg="delSld">
      <pc:chgData name="R Brogdon" userId="005a55108224245a" providerId="LiveId" clId="{73D8264A-4E5D-4FD6-A80F-6325C453A9CA}" dt="2026-08-09T21:05:57.046" v="2" actId="47"/>
      <pc:docMkLst>
        <pc:docMk/>
      </pc:docMkLst>
      <pc:sldChg chg="del">
        <pc:chgData name="R Brogdon" userId="005a55108224245a" providerId="LiveId" clId="{73D8264A-4E5D-4FD6-A80F-6325C453A9CA}" dt="2026-08-09T21:05:57.046" v="2" actId="47"/>
        <pc:sldMkLst>
          <pc:docMk/>
          <pc:sldMk cId="3425022162" sldId="333"/>
        </pc:sldMkLst>
      </pc:sldChg>
      <pc:sldChg chg="del">
        <pc:chgData name="R Brogdon" userId="005a55108224245a" providerId="LiveId" clId="{73D8264A-4E5D-4FD6-A80F-6325C453A9CA}" dt="2026-08-09T21:05:54.890" v="1" actId="47"/>
        <pc:sldMkLst>
          <pc:docMk/>
          <pc:sldMk cId="3513519595" sldId="334"/>
        </pc:sldMkLst>
      </pc:sldChg>
      <pc:sldChg chg="del">
        <pc:chgData name="R Brogdon" userId="005a55108224245a" providerId="LiveId" clId="{73D8264A-4E5D-4FD6-A80F-6325C453A9CA}" dt="2026-08-09T21:05:52.532" v="0" actId="47"/>
        <pc:sldMkLst>
          <pc:docMk/>
          <pc:sldMk cId="649603355" sldId="335"/>
        </pc:sldMkLst>
      </pc:sldChg>
    </pc:docChg>
  </pc:docChgLst>
  <pc:docChgLst>
    <pc:chgData name="Buddy McCaig" userId="fdda8b70bf84f8f5" providerId="LiveId" clId="{9586733A-E368-4FC6-8810-F2285121EAB8}"/>
    <pc:docChg chg="undo custSel addSld delSld modSld sldOrd">
      <pc:chgData name="Buddy McCaig" userId="fdda8b70bf84f8f5" providerId="LiveId" clId="{9586733A-E368-4FC6-8810-F2285121EAB8}" dt="2026-08-05T13:42:49.396" v="749" actId="20577"/>
      <pc:docMkLst>
        <pc:docMk/>
      </pc:docMkLst>
      <pc:sldChg chg="addSp modSp mod ord modAnim">
        <pc:chgData name="Buddy McCaig" userId="fdda8b70bf84f8f5" providerId="LiveId" clId="{9586733A-E368-4FC6-8810-F2285121EAB8}" dt="2026-08-03T16:05:17.703" v="475" actId="1076"/>
        <pc:sldMkLst>
          <pc:docMk/>
          <pc:sldMk cId="241754913" sldId="307"/>
        </pc:sldMkLst>
        <pc:spChg chg="add mod">
          <ac:chgData name="Buddy McCaig" userId="fdda8b70bf84f8f5" providerId="LiveId" clId="{9586733A-E368-4FC6-8810-F2285121EAB8}" dt="2026-08-03T16:05:17.703" v="475" actId="1076"/>
          <ac:spMkLst>
            <pc:docMk/>
            <pc:sldMk cId="241754913" sldId="307"/>
            <ac:spMk id="2" creationId="{D62EF54A-8BF3-2198-8A93-7F0EAB1078C5}"/>
          </ac:spMkLst>
        </pc:spChg>
        <pc:spChg chg="add mod">
          <ac:chgData name="Buddy McCaig" userId="fdda8b70bf84f8f5" providerId="LiveId" clId="{9586733A-E368-4FC6-8810-F2285121EAB8}" dt="2026-08-03T16:04:44.414" v="472" actId="255"/>
          <ac:spMkLst>
            <pc:docMk/>
            <pc:sldMk cId="241754913" sldId="307"/>
            <ac:spMk id="3" creationId="{A187DBCE-13B9-E3DB-2952-94AC8984BE7C}"/>
          </ac:spMkLst>
        </pc:spChg>
      </pc:sldChg>
      <pc:sldChg chg="addSp delSp modSp mod delAnim modAnim">
        <pc:chgData name="Buddy McCaig" userId="fdda8b70bf84f8f5" providerId="LiveId" clId="{9586733A-E368-4FC6-8810-F2285121EAB8}" dt="2026-08-03T16:18:05.345" v="581"/>
        <pc:sldMkLst>
          <pc:docMk/>
          <pc:sldMk cId="1239434843" sldId="309"/>
        </pc:sldMkLst>
        <pc:spChg chg="add mod">
          <ac:chgData name="Buddy McCaig" userId="fdda8b70bf84f8f5" providerId="LiveId" clId="{9586733A-E368-4FC6-8810-F2285121EAB8}" dt="2026-08-03T16:17:57.545" v="580" actId="255"/>
          <ac:spMkLst>
            <pc:docMk/>
            <pc:sldMk cId="1239434843" sldId="309"/>
            <ac:spMk id="2" creationId="{A40578EF-6019-B932-B6AC-6F68653CD691}"/>
          </ac:spMkLst>
        </pc:spChg>
        <pc:spChg chg="add mod">
          <ac:chgData name="Buddy McCaig" userId="fdda8b70bf84f8f5" providerId="LiveId" clId="{9586733A-E368-4FC6-8810-F2285121EAB8}" dt="2026-08-03T16:17:30.300" v="576" actId="1076"/>
          <ac:spMkLst>
            <pc:docMk/>
            <pc:sldMk cId="1239434843" sldId="309"/>
            <ac:spMk id="8" creationId="{B5059122-F023-E91E-9CB7-A8AF80D7F645}"/>
          </ac:spMkLst>
        </pc:spChg>
      </pc:sldChg>
      <pc:sldChg chg="addSp delSp modSp mod modAnim">
        <pc:chgData name="Buddy McCaig" userId="fdda8b70bf84f8f5" providerId="LiveId" clId="{9586733A-E368-4FC6-8810-F2285121EAB8}" dt="2026-08-03T20:55:57.910" v="747"/>
        <pc:sldMkLst>
          <pc:docMk/>
          <pc:sldMk cId="1554889547" sldId="310"/>
        </pc:sldMkLst>
        <pc:spChg chg="add mod">
          <ac:chgData name="Buddy McCaig" userId="fdda8b70bf84f8f5" providerId="LiveId" clId="{9586733A-E368-4FC6-8810-F2285121EAB8}" dt="2026-08-03T16:10:50.634" v="507" actId="1076"/>
          <ac:spMkLst>
            <pc:docMk/>
            <pc:sldMk cId="1554889547" sldId="310"/>
            <ac:spMk id="4" creationId="{AB2AC6E0-EFB3-D593-31D7-73BB055262E7}"/>
          </ac:spMkLst>
        </pc:spChg>
      </pc:sldChg>
      <pc:sldChg chg="addSp delSp modSp mod delAnim modAnim">
        <pc:chgData name="Buddy McCaig" userId="fdda8b70bf84f8f5" providerId="LiveId" clId="{9586733A-E368-4FC6-8810-F2285121EAB8}" dt="2026-08-03T16:09:14.732" v="504" actId="255"/>
        <pc:sldMkLst>
          <pc:docMk/>
          <pc:sldMk cId="1363294054" sldId="311"/>
        </pc:sldMkLst>
        <pc:spChg chg="add mod">
          <ac:chgData name="Buddy McCaig" userId="fdda8b70bf84f8f5" providerId="LiveId" clId="{9586733A-E368-4FC6-8810-F2285121EAB8}" dt="2026-08-03T16:08:39.909" v="488" actId="6549"/>
          <ac:spMkLst>
            <pc:docMk/>
            <pc:sldMk cId="1363294054" sldId="311"/>
            <ac:spMk id="2" creationId="{23CB6CF3-DC7D-3776-A41F-542568D2191C}"/>
          </ac:spMkLst>
        </pc:spChg>
        <pc:spChg chg="add mod">
          <ac:chgData name="Buddy McCaig" userId="fdda8b70bf84f8f5" providerId="LiveId" clId="{9586733A-E368-4FC6-8810-F2285121EAB8}" dt="2026-08-03T16:09:14.732" v="504" actId="255"/>
          <ac:spMkLst>
            <pc:docMk/>
            <pc:sldMk cId="1363294054" sldId="311"/>
            <ac:spMk id="4" creationId="{D8F6052A-2D41-2E1E-CF5A-717F98DD9711}"/>
          </ac:spMkLst>
        </pc:spChg>
      </pc:sldChg>
      <pc:sldChg chg="addSp modSp mod">
        <pc:chgData name="Buddy McCaig" userId="fdda8b70bf84f8f5" providerId="LiveId" clId="{9586733A-E368-4FC6-8810-F2285121EAB8}" dt="2026-07-23T14:54:40.197" v="127" actId="1076"/>
        <pc:sldMkLst>
          <pc:docMk/>
          <pc:sldMk cId="2142149014" sldId="312"/>
        </pc:sldMkLst>
        <pc:spChg chg="add mod">
          <ac:chgData name="Buddy McCaig" userId="fdda8b70bf84f8f5" providerId="LiveId" clId="{9586733A-E368-4FC6-8810-F2285121EAB8}" dt="2026-07-23T14:54:40.197" v="127" actId="1076"/>
          <ac:spMkLst>
            <pc:docMk/>
            <pc:sldMk cId="2142149014" sldId="312"/>
            <ac:spMk id="2" creationId="{58985060-75E0-6A4E-F39F-AAF09B090BFF}"/>
          </ac:spMkLst>
        </pc:spChg>
      </pc:sldChg>
      <pc:sldChg chg="addSp modSp mod modAnim">
        <pc:chgData name="Buddy McCaig" userId="fdda8b70bf84f8f5" providerId="LiveId" clId="{9586733A-E368-4FC6-8810-F2285121EAB8}" dt="2026-08-03T16:02:11.430" v="446" actId="1076"/>
        <pc:sldMkLst>
          <pc:docMk/>
          <pc:sldMk cId="1570289185" sldId="313"/>
        </pc:sldMkLst>
        <pc:spChg chg="add mod">
          <ac:chgData name="Buddy McCaig" userId="fdda8b70bf84f8f5" providerId="LiveId" clId="{9586733A-E368-4FC6-8810-F2285121EAB8}" dt="2026-08-03T16:02:11.430" v="446" actId="1076"/>
          <ac:spMkLst>
            <pc:docMk/>
            <pc:sldMk cId="1570289185" sldId="313"/>
            <ac:spMk id="2" creationId="{5E9CE354-3523-27DC-A46C-9EC9F3A3028D}"/>
          </ac:spMkLst>
        </pc:spChg>
        <pc:spChg chg="add mod">
          <ac:chgData name="Buddy McCaig" userId="fdda8b70bf84f8f5" providerId="LiveId" clId="{9586733A-E368-4FC6-8810-F2285121EAB8}" dt="2026-08-03T16:02:06.007" v="445" actId="1076"/>
          <ac:spMkLst>
            <pc:docMk/>
            <pc:sldMk cId="1570289185" sldId="313"/>
            <ac:spMk id="3" creationId="{A135A4EA-AFF2-A80A-49E7-CE72EAF3A2A1}"/>
          </ac:spMkLst>
        </pc:spChg>
        <pc:spChg chg="add mod">
          <ac:chgData name="Buddy McCaig" userId="fdda8b70bf84f8f5" providerId="LiveId" clId="{9586733A-E368-4FC6-8810-F2285121EAB8}" dt="2026-08-03T16:01:50.733" v="441" actId="1076"/>
          <ac:spMkLst>
            <pc:docMk/>
            <pc:sldMk cId="1570289185" sldId="313"/>
            <ac:spMk id="4" creationId="{99CC76F0-84E6-D0D1-8374-E5BBAB8A3F5B}"/>
          </ac:spMkLst>
        </pc:spChg>
        <pc:spChg chg="add mod">
          <ac:chgData name="Buddy McCaig" userId="fdda8b70bf84f8f5" providerId="LiveId" clId="{9586733A-E368-4FC6-8810-F2285121EAB8}" dt="2026-08-03T16:01:47.638" v="440" actId="1076"/>
          <ac:spMkLst>
            <pc:docMk/>
            <pc:sldMk cId="1570289185" sldId="313"/>
            <ac:spMk id="5" creationId="{DBE1DB1D-D252-412F-6662-B0FFAF199103}"/>
          </ac:spMkLst>
        </pc:spChg>
        <pc:spChg chg="add mod">
          <ac:chgData name="Buddy McCaig" userId="fdda8b70bf84f8f5" providerId="LiveId" clId="{9586733A-E368-4FC6-8810-F2285121EAB8}" dt="2026-08-03T16:01:42.575" v="439" actId="1076"/>
          <ac:spMkLst>
            <pc:docMk/>
            <pc:sldMk cId="1570289185" sldId="313"/>
            <ac:spMk id="6" creationId="{60167069-5FC0-8585-C896-A5BDF8833952}"/>
          </ac:spMkLst>
        </pc:spChg>
      </pc:sldChg>
      <pc:sldChg chg="addSp modSp mod">
        <pc:chgData name="Buddy McCaig" userId="fdda8b70bf84f8f5" providerId="LiveId" clId="{9586733A-E368-4FC6-8810-F2285121EAB8}" dt="2026-07-23T14:48:00.717" v="72" actId="1076"/>
        <pc:sldMkLst>
          <pc:docMk/>
          <pc:sldMk cId="1525771457" sldId="314"/>
        </pc:sldMkLst>
        <pc:spChg chg="add mod">
          <ac:chgData name="Buddy McCaig" userId="fdda8b70bf84f8f5" providerId="LiveId" clId="{9586733A-E368-4FC6-8810-F2285121EAB8}" dt="2026-07-23T14:48:00.717" v="72" actId="1076"/>
          <ac:spMkLst>
            <pc:docMk/>
            <pc:sldMk cId="1525771457" sldId="314"/>
            <ac:spMk id="2" creationId="{CF1EAC79-5DCC-BAC1-5E93-FA60921180CD}"/>
          </ac:spMkLst>
        </pc:spChg>
      </pc:sldChg>
      <pc:sldChg chg="addSp modSp mod">
        <pc:chgData name="Buddy McCaig" userId="fdda8b70bf84f8f5" providerId="LiveId" clId="{9586733A-E368-4FC6-8810-F2285121EAB8}" dt="2026-08-03T15:54:29.314" v="403" actId="20577"/>
        <pc:sldMkLst>
          <pc:docMk/>
          <pc:sldMk cId="1007261965" sldId="315"/>
        </pc:sldMkLst>
        <pc:spChg chg="add mod">
          <ac:chgData name="Buddy McCaig" userId="fdda8b70bf84f8f5" providerId="LiveId" clId="{9586733A-E368-4FC6-8810-F2285121EAB8}" dt="2026-08-03T15:54:29.314" v="403" actId="20577"/>
          <ac:spMkLst>
            <pc:docMk/>
            <pc:sldMk cId="1007261965" sldId="315"/>
            <ac:spMk id="2" creationId="{655814FE-735A-9F08-E4C1-93F3126C5E2B}"/>
          </ac:spMkLst>
        </pc:spChg>
      </pc:sldChg>
      <pc:sldChg chg="addSp modSp mod ord">
        <pc:chgData name="Buddy McCaig" userId="fdda8b70bf84f8f5" providerId="LiveId" clId="{9586733A-E368-4FC6-8810-F2285121EAB8}" dt="2026-08-03T16:22:29.219" v="586" actId="14100"/>
        <pc:sldMkLst>
          <pc:docMk/>
          <pc:sldMk cId="2811789726" sldId="316"/>
        </pc:sldMkLst>
        <pc:spChg chg="add mod">
          <ac:chgData name="Buddy McCaig" userId="fdda8b70bf84f8f5" providerId="LiveId" clId="{9586733A-E368-4FC6-8810-F2285121EAB8}" dt="2026-08-03T16:22:29.219" v="586" actId="14100"/>
          <ac:spMkLst>
            <pc:docMk/>
            <pc:sldMk cId="2811789726" sldId="316"/>
            <ac:spMk id="2" creationId="{A41502E0-CA61-8372-8D54-E66D8263069C}"/>
          </ac:spMkLst>
        </pc:spChg>
      </pc:sldChg>
      <pc:sldChg chg="addSp modSp mod">
        <pc:chgData name="Buddy McCaig" userId="fdda8b70bf84f8f5" providerId="LiveId" clId="{9586733A-E368-4FC6-8810-F2285121EAB8}" dt="2026-07-23T15:26:50.899" v="390" actId="20577"/>
        <pc:sldMkLst>
          <pc:docMk/>
          <pc:sldMk cId="2065724126" sldId="318"/>
        </pc:sldMkLst>
        <pc:spChg chg="add mod">
          <ac:chgData name="Buddy McCaig" userId="fdda8b70bf84f8f5" providerId="LiveId" clId="{9586733A-E368-4FC6-8810-F2285121EAB8}" dt="2026-07-23T15:26:50.899" v="390" actId="20577"/>
          <ac:spMkLst>
            <pc:docMk/>
            <pc:sldMk cId="2065724126" sldId="318"/>
            <ac:spMk id="2" creationId="{B3E83886-0597-DB3C-33AB-F6106EE6051D}"/>
          </ac:spMkLst>
        </pc:spChg>
      </pc:sldChg>
      <pc:sldChg chg="addSp modSp add mod">
        <pc:chgData name="Buddy McCaig" userId="fdda8b70bf84f8f5" providerId="LiveId" clId="{9586733A-E368-4FC6-8810-F2285121EAB8}" dt="2026-07-23T14:47:13.585" v="68" actId="1076"/>
        <pc:sldMkLst>
          <pc:docMk/>
          <pc:sldMk cId="3882643257" sldId="319"/>
        </pc:sldMkLst>
        <pc:spChg chg="add mod">
          <ac:chgData name="Buddy McCaig" userId="fdda8b70bf84f8f5" providerId="LiveId" clId="{9586733A-E368-4FC6-8810-F2285121EAB8}" dt="2026-07-23T14:47:13.585" v="68" actId="1076"/>
          <ac:spMkLst>
            <pc:docMk/>
            <pc:sldMk cId="3882643257" sldId="319"/>
            <ac:spMk id="2" creationId="{4F9DB668-4064-A6F2-495C-0D5B04FBF91C}"/>
          </ac:spMkLst>
        </pc:spChg>
      </pc:sldChg>
      <pc:sldChg chg="addSp modSp add mod">
        <pc:chgData name="Buddy McCaig" userId="fdda8b70bf84f8f5" providerId="LiveId" clId="{9586733A-E368-4FC6-8810-F2285121EAB8}" dt="2026-07-23T14:46:09.267" v="63" actId="1076"/>
        <pc:sldMkLst>
          <pc:docMk/>
          <pc:sldMk cId="4077759640" sldId="320"/>
        </pc:sldMkLst>
        <pc:spChg chg="add mod">
          <ac:chgData name="Buddy McCaig" userId="fdda8b70bf84f8f5" providerId="LiveId" clId="{9586733A-E368-4FC6-8810-F2285121EAB8}" dt="2026-07-23T14:46:09.267" v="63" actId="1076"/>
          <ac:spMkLst>
            <pc:docMk/>
            <pc:sldMk cId="4077759640" sldId="320"/>
            <ac:spMk id="2" creationId="{E7570213-23DA-E52A-91A6-0600A43F60C2}"/>
          </ac:spMkLst>
        </pc:spChg>
      </pc:sldChg>
      <pc:sldChg chg="addSp modSp add mod">
        <pc:chgData name="Buddy McCaig" userId="fdda8b70bf84f8f5" providerId="LiveId" clId="{9586733A-E368-4FC6-8810-F2285121EAB8}" dt="2026-07-23T14:45:10.619" v="59" actId="1076"/>
        <pc:sldMkLst>
          <pc:docMk/>
          <pc:sldMk cId="3852886758" sldId="321"/>
        </pc:sldMkLst>
        <pc:spChg chg="add mod">
          <ac:chgData name="Buddy McCaig" userId="fdda8b70bf84f8f5" providerId="LiveId" clId="{9586733A-E368-4FC6-8810-F2285121EAB8}" dt="2026-07-23T14:45:10.619" v="59" actId="1076"/>
          <ac:spMkLst>
            <pc:docMk/>
            <pc:sldMk cId="3852886758" sldId="321"/>
            <ac:spMk id="2" creationId="{6C1797F4-1B7F-32B4-F323-39235599C256}"/>
          </ac:spMkLst>
        </pc:spChg>
      </pc:sldChg>
      <pc:sldChg chg="addSp modSp add mod">
        <pc:chgData name="Buddy McCaig" userId="fdda8b70bf84f8f5" providerId="LiveId" clId="{9586733A-E368-4FC6-8810-F2285121EAB8}" dt="2026-07-23T14:44:08.857" v="55" actId="1076"/>
        <pc:sldMkLst>
          <pc:docMk/>
          <pc:sldMk cId="2228908420" sldId="322"/>
        </pc:sldMkLst>
        <pc:spChg chg="add mod">
          <ac:chgData name="Buddy McCaig" userId="fdda8b70bf84f8f5" providerId="LiveId" clId="{9586733A-E368-4FC6-8810-F2285121EAB8}" dt="2026-07-23T14:44:08.857" v="55" actId="1076"/>
          <ac:spMkLst>
            <pc:docMk/>
            <pc:sldMk cId="2228908420" sldId="322"/>
            <ac:spMk id="2" creationId="{9E5C42E5-144F-CCAD-14E2-D8839C8291D0}"/>
          </ac:spMkLst>
        </pc:spChg>
      </pc:sldChg>
      <pc:sldChg chg="add ord">
        <pc:chgData name="Buddy McCaig" userId="fdda8b70bf84f8f5" providerId="LiveId" clId="{9586733A-E368-4FC6-8810-F2285121EAB8}" dt="2026-07-23T14:49:19.450" v="79"/>
        <pc:sldMkLst>
          <pc:docMk/>
          <pc:sldMk cId="1132653994" sldId="323"/>
        </pc:sldMkLst>
      </pc:sldChg>
      <pc:sldChg chg="addSp modSp add mod">
        <pc:chgData name="Buddy McCaig" userId="fdda8b70bf84f8f5" providerId="LiveId" clId="{9586733A-E368-4FC6-8810-F2285121EAB8}" dt="2026-08-03T16:38:14.363" v="695" actId="1076"/>
        <pc:sldMkLst>
          <pc:docMk/>
          <pc:sldMk cId="395832101" sldId="324"/>
        </pc:sldMkLst>
        <pc:spChg chg="add mod">
          <ac:chgData name="Buddy McCaig" userId="fdda8b70bf84f8f5" providerId="LiveId" clId="{9586733A-E368-4FC6-8810-F2285121EAB8}" dt="2026-08-03T16:38:14.363" v="695" actId="1076"/>
          <ac:spMkLst>
            <pc:docMk/>
            <pc:sldMk cId="395832101" sldId="324"/>
            <ac:spMk id="2" creationId="{8E63A937-78D6-E43E-52F9-04F0A03F3D70}"/>
          </ac:spMkLst>
        </pc:spChg>
      </pc:sldChg>
      <pc:sldChg chg="addSp delSp modSp add mod delAnim modAnim">
        <pc:chgData name="Buddy McCaig" userId="fdda8b70bf84f8f5" providerId="LiveId" clId="{9586733A-E368-4FC6-8810-F2285121EAB8}" dt="2026-08-05T13:42:49.396" v="749" actId="20577"/>
        <pc:sldMkLst>
          <pc:docMk/>
          <pc:sldMk cId="1814527430" sldId="325"/>
        </pc:sldMkLst>
        <pc:spChg chg="add mod">
          <ac:chgData name="Buddy McCaig" userId="fdda8b70bf84f8f5" providerId="LiveId" clId="{9586733A-E368-4FC6-8810-F2285121EAB8}" dt="2026-08-05T13:42:49.396" v="749" actId="20577"/>
          <ac:spMkLst>
            <pc:docMk/>
            <pc:sldMk cId="1814527430" sldId="325"/>
            <ac:spMk id="2" creationId="{039647AD-07E8-59AD-F793-80F13AF12297}"/>
          </ac:spMkLst>
        </pc:spChg>
        <pc:spChg chg="add mod">
          <ac:chgData name="Buddy McCaig" userId="fdda8b70bf84f8f5" providerId="LiveId" clId="{9586733A-E368-4FC6-8810-F2285121EAB8}" dt="2026-08-03T16:29:52.693" v="632" actId="6549"/>
          <ac:spMkLst>
            <pc:docMk/>
            <pc:sldMk cId="1814527430" sldId="325"/>
            <ac:spMk id="4" creationId="{628E8D32-4389-D25D-C570-EF26A05DA57A}"/>
          </ac:spMkLst>
        </pc:spChg>
      </pc:sldChg>
      <pc:sldChg chg="addSp delSp modSp add del mod ord modAnim">
        <pc:chgData name="Buddy McCaig" userId="fdda8b70bf84f8f5" providerId="LiveId" clId="{9586733A-E368-4FC6-8810-F2285121EAB8}" dt="2026-08-03T20:48:56.639" v="746"/>
        <pc:sldMkLst>
          <pc:docMk/>
          <pc:sldMk cId="1950678263" sldId="326"/>
        </pc:sldMkLst>
        <pc:spChg chg="add mod">
          <ac:chgData name="Buddy McCaig" userId="fdda8b70bf84f8f5" providerId="LiveId" clId="{9586733A-E368-4FC6-8810-F2285121EAB8}" dt="2026-08-03T16:21:59.295" v="584" actId="1076"/>
          <ac:spMkLst>
            <pc:docMk/>
            <pc:sldMk cId="1950678263" sldId="326"/>
            <ac:spMk id="4" creationId="{59AE4300-E153-933F-59F7-11E675417986}"/>
          </ac:spMkLst>
        </pc:spChg>
      </pc:sldChg>
      <pc:sldChg chg="add">
        <pc:chgData name="Buddy McCaig" userId="fdda8b70bf84f8f5" providerId="LiveId" clId="{9586733A-E368-4FC6-8810-F2285121EAB8}" dt="2026-07-23T15:12:50.904" v="214" actId="2890"/>
        <pc:sldMkLst>
          <pc:docMk/>
          <pc:sldMk cId="2322995284" sldId="327"/>
        </pc:sldMkLst>
      </pc:sldChg>
      <pc:sldChg chg="addSp modSp add mod ord modAnim">
        <pc:chgData name="Buddy McCaig" userId="fdda8b70bf84f8f5" providerId="LiveId" clId="{9586733A-E368-4FC6-8810-F2285121EAB8}" dt="2026-08-03T16:34:31.970" v="672" actId="1076"/>
        <pc:sldMkLst>
          <pc:docMk/>
          <pc:sldMk cId="2865651676" sldId="328"/>
        </pc:sldMkLst>
        <pc:spChg chg="add mod">
          <ac:chgData name="Buddy McCaig" userId="fdda8b70bf84f8f5" providerId="LiveId" clId="{9586733A-E368-4FC6-8810-F2285121EAB8}" dt="2026-08-03T16:34:05.814" v="670" actId="1076"/>
          <ac:spMkLst>
            <pc:docMk/>
            <pc:sldMk cId="2865651676" sldId="328"/>
            <ac:spMk id="2" creationId="{13124C2C-C3EC-BA1A-86EC-46C4DAE3952C}"/>
          </ac:spMkLst>
        </pc:spChg>
        <pc:spChg chg="add mod">
          <ac:chgData name="Buddy McCaig" userId="fdda8b70bf84f8f5" providerId="LiveId" clId="{9586733A-E368-4FC6-8810-F2285121EAB8}" dt="2026-08-03T16:34:31.970" v="672" actId="1076"/>
          <ac:spMkLst>
            <pc:docMk/>
            <pc:sldMk cId="2865651676" sldId="328"/>
            <ac:spMk id="3" creationId="{BBCC3070-B20C-0EFF-28B0-331C960BCA44}"/>
          </ac:spMkLst>
        </pc:spChg>
      </pc:sldChg>
      <pc:sldChg chg="addSp modSp add mod modAnim">
        <pc:chgData name="Buddy McCaig" userId="fdda8b70bf84f8f5" providerId="LiveId" clId="{9586733A-E368-4FC6-8810-F2285121EAB8}" dt="2026-08-03T16:13:10.244" v="536"/>
        <pc:sldMkLst>
          <pc:docMk/>
          <pc:sldMk cId="1355207394" sldId="329"/>
        </pc:sldMkLst>
        <pc:spChg chg="mod">
          <ac:chgData name="Buddy McCaig" userId="fdda8b70bf84f8f5" providerId="LiveId" clId="{9586733A-E368-4FC6-8810-F2285121EAB8}" dt="2026-08-03T16:12:59.590" v="534" actId="1076"/>
          <ac:spMkLst>
            <pc:docMk/>
            <pc:sldMk cId="1355207394" sldId="329"/>
            <ac:spMk id="2" creationId="{E92725A8-F4AA-B1AE-8797-5AF636660B6B}"/>
          </ac:spMkLst>
        </pc:spChg>
        <pc:spChg chg="add mod">
          <ac:chgData name="Buddy McCaig" userId="fdda8b70bf84f8f5" providerId="LiveId" clId="{9586733A-E368-4FC6-8810-F2285121EAB8}" dt="2026-08-03T16:13:03.794" v="535" actId="1076"/>
          <ac:spMkLst>
            <pc:docMk/>
            <pc:sldMk cId="1355207394" sldId="329"/>
            <ac:spMk id="3" creationId="{794D8F92-4A1A-03B1-5BD4-7624533D5D1A}"/>
          </ac:spMkLst>
        </pc:spChg>
      </pc:sldChg>
      <pc:sldChg chg="modSp add mod">
        <pc:chgData name="Buddy McCaig" userId="fdda8b70bf84f8f5" providerId="LiveId" clId="{9586733A-E368-4FC6-8810-F2285121EAB8}" dt="2026-08-03T16:27:19.225" v="604" actId="1076"/>
        <pc:sldMkLst>
          <pc:docMk/>
          <pc:sldMk cId="2318123257" sldId="330"/>
        </pc:sldMkLst>
        <pc:spChg chg="mod">
          <ac:chgData name="Buddy McCaig" userId="fdda8b70bf84f8f5" providerId="LiveId" clId="{9586733A-E368-4FC6-8810-F2285121EAB8}" dt="2026-08-03T16:27:19.225" v="604" actId="1076"/>
          <ac:spMkLst>
            <pc:docMk/>
            <pc:sldMk cId="2318123257" sldId="330"/>
            <ac:spMk id="2" creationId="{579C4C0F-BF05-7264-4609-651774C2E46F}"/>
          </ac:spMkLst>
        </pc:spChg>
      </pc:sldChg>
      <pc:sldChg chg="modSp add mod">
        <pc:chgData name="Buddy McCaig" userId="fdda8b70bf84f8f5" providerId="LiveId" clId="{9586733A-E368-4FC6-8810-F2285121EAB8}" dt="2026-08-03T16:24:38.364" v="599" actId="122"/>
        <pc:sldMkLst>
          <pc:docMk/>
          <pc:sldMk cId="443592554" sldId="331"/>
        </pc:sldMkLst>
        <pc:spChg chg="mod">
          <ac:chgData name="Buddy McCaig" userId="fdda8b70bf84f8f5" providerId="LiveId" clId="{9586733A-E368-4FC6-8810-F2285121EAB8}" dt="2026-08-03T16:24:38.364" v="599" actId="122"/>
          <ac:spMkLst>
            <pc:docMk/>
            <pc:sldMk cId="443592554" sldId="331"/>
            <ac:spMk id="2" creationId="{1B999CDB-860D-3292-4473-09CB4311BB92}"/>
          </ac:spMkLst>
        </pc:spChg>
      </pc:sldChg>
      <pc:sldChg chg="addSp delSp modSp add mod ord">
        <pc:chgData name="Buddy McCaig" userId="fdda8b70bf84f8f5" providerId="LiveId" clId="{9586733A-E368-4FC6-8810-F2285121EAB8}" dt="2026-08-03T16:37:57.412" v="693" actId="1076"/>
        <pc:sldMkLst>
          <pc:docMk/>
          <pc:sldMk cId="2280314233" sldId="332"/>
        </pc:sldMkLst>
        <pc:spChg chg="add mod">
          <ac:chgData name="Buddy McCaig" userId="fdda8b70bf84f8f5" providerId="LiveId" clId="{9586733A-E368-4FC6-8810-F2285121EAB8}" dt="2026-08-03T16:37:57.412" v="693" actId="1076"/>
          <ac:spMkLst>
            <pc:docMk/>
            <pc:sldMk cId="2280314233" sldId="332"/>
            <ac:spMk id="3" creationId="{77A84B20-DF5E-89A9-480E-C28EC2095BE3}"/>
          </ac:spMkLst>
        </pc:spChg>
      </pc:sldChg>
      <pc:sldChg chg="modSp add mod addAnim delAnim modAnim">
        <pc:chgData name="Buddy McCaig" userId="fdda8b70bf84f8f5" providerId="LiveId" clId="{9586733A-E368-4FC6-8810-F2285121EAB8}" dt="2026-08-03T20:30:53.811" v="745"/>
        <pc:sldMkLst>
          <pc:docMk/>
          <pc:sldMk cId="956046149" sldId="336"/>
        </pc:sldMkLst>
        <pc:spChg chg="mod">
          <ac:chgData name="Buddy McCaig" userId="fdda8b70bf84f8f5" providerId="LiveId" clId="{9586733A-E368-4FC6-8810-F2285121EAB8}" dt="2026-08-03T16:50:57.166" v="741" actId="2711"/>
          <ac:spMkLst>
            <pc:docMk/>
            <pc:sldMk cId="956046149" sldId="336"/>
            <ac:spMk id="2" creationId="{8C403949-B074-B387-1D00-601136C5E971}"/>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846CE7D5-CF57-46EF-B807-FDD0502418D4}" type="datetimeFigureOut">
              <a:rPr lang="en-US" smtClean="0"/>
              <a:t>8/9/2026</a:t>
            </a:fld>
            <a:endParaRPr lang="en-US"/>
          </a:p>
        </p:txBody>
      </p:sp>
      <p:sp>
        <p:nvSpPr>
          <p:cNvPr id="5" name="Footer Placeholder 4"/>
          <p:cNvSpPr>
            <a:spLocks noGrp="1"/>
          </p:cNvSpPr>
          <p:nvPr>
            <p:ph type="ftr" sz="quarter" idx="11"/>
          </p:nvPr>
        </p:nvSpPr>
        <p:spPr>
          <a:xfrm>
            <a:off x="3962399" y="5870575"/>
            <a:ext cx="4893958" cy="377825"/>
          </a:xfrm>
        </p:spPr>
        <p:txBody>
          <a:bodyPr/>
          <a:lstStyle/>
          <a:p>
            <a:endParaRPr lang="en-US"/>
          </a:p>
        </p:txBody>
      </p:sp>
      <p:sp>
        <p:nvSpPr>
          <p:cNvPr id="6" name="Slide Number Placeholder 5"/>
          <p:cNvSpPr>
            <a:spLocks noGrp="1"/>
          </p:cNvSpPr>
          <p:nvPr>
            <p:ph type="sldNum" sz="quarter" idx="12"/>
          </p:nvPr>
        </p:nvSpPr>
        <p:spPr>
          <a:xfrm>
            <a:off x="10608958" y="5870575"/>
            <a:ext cx="551167" cy="377825"/>
          </a:xfr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5891853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401378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00464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453191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4160163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4909963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176466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extLst>
      <p:ext uri="{BB962C8B-B14F-4D97-AF65-F5344CB8AC3E}">
        <p14:creationId xmlns:p14="http://schemas.microsoft.com/office/powerpoint/2010/main" val="14939542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96427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77715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40965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8/9/2026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9446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8/9/2026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58184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8/9/2026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69225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846CE7D5-CF57-46EF-B807-FDD0502418D4}" type="datetimeFigureOut">
              <a:rPr lang="en-US" smtClean="0"/>
              <a:t>8/9/2026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60198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26713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8/9/2026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87772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46CE7D5-CF57-46EF-B807-FDD0502418D4}" type="datetimeFigureOut">
              <a:rPr lang="en-US" smtClean="0"/>
              <a:t>8/9/2026</a:t>
            </a:fld>
            <a:endParaRPr lang="en-US"/>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054139788"/>
      </p:ext>
    </p:extLst>
  </p:cSld>
  <p:clrMap bg1="dk1" tx1="lt1" bg2="dk2" tx2="lt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 id="2147483879" r:id="rId12"/>
    <p:sldLayoutId id="2147483880" r:id="rId13"/>
    <p:sldLayoutId id="2147483881" r:id="rId14"/>
    <p:sldLayoutId id="2147483882" r:id="rId15"/>
    <p:sldLayoutId id="2147483883" r:id="rId16"/>
    <p:sldLayoutId id="2147483884"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7EF5F-1A7D-BAD4-D3E0-79A528E98F6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3E83886-0597-DB3C-33AB-F6106EE6051D}"/>
              </a:ext>
            </a:extLst>
          </p:cNvPr>
          <p:cNvSpPr txBox="1"/>
          <p:nvPr/>
        </p:nvSpPr>
        <p:spPr>
          <a:xfrm>
            <a:off x="101601" y="1188644"/>
            <a:ext cx="12090400" cy="3970318"/>
          </a:xfrm>
          <a:prstGeom prst="rect">
            <a:avLst/>
          </a:prstGeom>
          <a:noFill/>
        </p:spPr>
        <p:txBody>
          <a:bodyPr wrap="square" rtlCol="0">
            <a:spAutoFit/>
          </a:bodyPr>
          <a:lstStyle/>
          <a:p>
            <a:pPr algn="ctr"/>
            <a:r>
              <a:rPr lang="en-US" sz="6000" dirty="0"/>
              <a:t>PSALMS 51: </a:t>
            </a:r>
          </a:p>
          <a:p>
            <a:pPr algn="ctr"/>
            <a:r>
              <a:rPr lang="en-US" sz="6000" dirty="0"/>
              <a:t>FREEDOM FROM GUILT</a:t>
            </a:r>
          </a:p>
          <a:p>
            <a:pPr algn="ctr"/>
            <a:endParaRPr lang="en-US" sz="6000" dirty="0"/>
          </a:p>
          <a:p>
            <a:pPr algn="ctr"/>
            <a:r>
              <a:rPr lang="en-US" sz="3600" dirty="0"/>
              <a:t>Union Grove Baptist Church</a:t>
            </a:r>
          </a:p>
          <a:p>
            <a:pPr algn="ctr"/>
            <a:r>
              <a:rPr lang="en-US" sz="3600" dirty="0"/>
              <a:t>August 9, 2026</a:t>
            </a:r>
          </a:p>
        </p:txBody>
      </p:sp>
    </p:spTree>
    <p:extLst>
      <p:ext uri="{BB962C8B-B14F-4D97-AF65-F5344CB8AC3E}">
        <p14:creationId xmlns:p14="http://schemas.microsoft.com/office/powerpoint/2010/main" val="2065724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DB3D7-E40A-B3E0-31DB-0E01E85D92A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F1EAC79-5DCC-BAC1-5E93-FA60921180CD}"/>
              </a:ext>
            </a:extLst>
          </p:cNvPr>
          <p:cNvSpPr txBox="1"/>
          <p:nvPr/>
        </p:nvSpPr>
        <p:spPr>
          <a:xfrm>
            <a:off x="2433484" y="1905506"/>
            <a:ext cx="7969682" cy="3046988"/>
          </a:xfrm>
          <a:prstGeom prst="rect">
            <a:avLst/>
          </a:prstGeom>
          <a:noFill/>
        </p:spPr>
        <p:txBody>
          <a:bodyPr wrap="none" rtlCol="0">
            <a:spAutoFit/>
          </a:bodyPr>
          <a:lstStyle/>
          <a:p>
            <a:r>
              <a:rPr lang="en-US" sz="3200" dirty="0"/>
              <a:t>18 Do good to Zion in your good pleasure;</a:t>
            </a:r>
          </a:p>
          <a:p>
            <a:r>
              <a:rPr lang="en-US" sz="3200" dirty="0"/>
              <a:t>    build up the walls of Jerusalem;</a:t>
            </a:r>
          </a:p>
          <a:p>
            <a:endParaRPr lang="en-US" sz="3200" dirty="0"/>
          </a:p>
          <a:p>
            <a:r>
              <a:rPr lang="en-US" sz="3200" dirty="0"/>
              <a:t>19 then will you delight in right sacrifices,</a:t>
            </a:r>
          </a:p>
          <a:p>
            <a:r>
              <a:rPr lang="en-US" sz="3200" dirty="0"/>
              <a:t>    in burnt offerings and whole burnt offerings;</a:t>
            </a:r>
          </a:p>
          <a:p>
            <a:r>
              <a:rPr lang="en-US" sz="3200" dirty="0"/>
              <a:t>    then bulls will be offered on your altar.</a:t>
            </a:r>
          </a:p>
        </p:txBody>
      </p:sp>
    </p:spTree>
    <p:extLst>
      <p:ext uri="{BB962C8B-B14F-4D97-AF65-F5344CB8AC3E}">
        <p14:creationId xmlns:p14="http://schemas.microsoft.com/office/powerpoint/2010/main" val="15257714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a:extLst>
            <a:ext uri="{FF2B5EF4-FFF2-40B4-BE49-F238E27FC236}">
              <a16:creationId xmlns:a16="http://schemas.microsoft.com/office/drawing/2014/main" id="{9FF4AFD1-D039-1804-B314-E0CFACB5EAD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8662CEA-D50F-9B14-1204-89ABE4815B45}"/>
              </a:ext>
            </a:extLst>
          </p:cNvPr>
          <p:cNvPicPr>
            <a:picLocks noChangeAspect="1"/>
          </p:cNvPicPr>
          <p:nvPr/>
        </p:nvPicPr>
        <p:blipFill>
          <a:blip r:embed="rId3">
            <a:extLst>
              <a:ext uri="{28A0092B-C50C-407E-A947-70E740481C1C}">
                <a14:useLocalDpi xmlns:a14="http://schemas.microsoft.com/office/drawing/2010/main" val="0"/>
              </a:ext>
            </a:extLst>
          </a:blip>
          <a:srcRect l="2128" r="1872"/>
          <a:stretch>
            <a:fillRect/>
          </a:stretch>
        </p:blipFill>
        <p:spPr>
          <a:xfrm>
            <a:off x="20" y="10"/>
            <a:ext cx="12191980" cy="6857990"/>
          </a:xfrm>
          <a:prstGeom prst="rect">
            <a:avLst/>
          </a:prstGeom>
        </p:spPr>
      </p:pic>
      <p:sp>
        <p:nvSpPr>
          <p:cNvPr id="3" name="TextBox 2">
            <a:extLst>
              <a:ext uri="{FF2B5EF4-FFF2-40B4-BE49-F238E27FC236}">
                <a16:creationId xmlns:a16="http://schemas.microsoft.com/office/drawing/2014/main" id="{CF6851CD-0C6A-857E-8830-DF76AF2A24CC}"/>
              </a:ext>
            </a:extLst>
          </p:cNvPr>
          <p:cNvSpPr txBox="1"/>
          <p:nvPr/>
        </p:nvSpPr>
        <p:spPr>
          <a:xfrm>
            <a:off x="1704109" y="2230582"/>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132653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544B3-200C-E4BC-0C40-E86688DD973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E9CE354-3523-27DC-A46C-9EC9F3A3028D}"/>
              </a:ext>
            </a:extLst>
          </p:cNvPr>
          <p:cNvSpPr txBox="1"/>
          <p:nvPr/>
        </p:nvSpPr>
        <p:spPr>
          <a:xfrm>
            <a:off x="591964" y="436977"/>
            <a:ext cx="11459496" cy="646331"/>
          </a:xfrm>
          <a:prstGeom prst="rect">
            <a:avLst/>
          </a:prstGeom>
          <a:noFill/>
        </p:spPr>
        <p:txBody>
          <a:bodyPr wrap="square" rtlCol="0">
            <a:spAutoFit/>
          </a:bodyPr>
          <a:lstStyle/>
          <a:p>
            <a:pPr marL="742950" indent="-742950">
              <a:buAutoNum type="arabicPeriod"/>
            </a:pPr>
            <a:r>
              <a:rPr lang="en-US" sz="3600" dirty="0"/>
              <a:t>God's mercy is greater than our sin.</a:t>
            </a:r>
          </a:p>
        </p:txBody>
      </p:sp>
      <p:sp>
        <p:nvSpPr>
          <p:cNvPr id="3" name="TextBox 2">
            <a:extLst>
              <a:ext uri="{FF2B5EF4-FFF2-40B4-BE49-F238E27FC236}">
                <a16:creationId xmlns:a16="http://schemas.microsoft.com/office/drawing/2014/main" id="{A135A4EA-AFF2-A80A-49E7-CE72EAF3A2A1}"/>
              </a:ext>
            </a:extLst>
          </p:cNvPr>
          <p:cNvSpPr txBox="1"/>
          <p:nvPr/>
        </p:nvSpPr>
        <p:spPr>
          <a:xfrm>
            <a:off x="530942" y="1427565"/>
            <a:ext cx="10847747" cy="1200329"/>
          </a:xfrm>
          <a:prstGeom prst="rect">
            <a:avLst/>
          </a:prstGeom>
          <a:noFill/>
        </p:spPr>
        <p:txBody>
          <a:bodyPr wrap="square" rtlCol="0">
            <a:spAutoFit/>
          </a:bodyPr>
          <a:lstStyle/>
          <a:p>
            <a:pPr marL="742950" indent="-742950">
              <a:buAutoNum type="arabicPeriod" startAt="2"/>
            </a:pPr>
            <a:r>
              <a:rPr lang="en-US" sz="3600" dirty="0"/>
              <a:t>True repentance involves honesty because sin is first and foremost against God and He knows the truth.</a:t>
            </a:r>
          </a:p>
        </p:txBody>
      </p:sp>
      <p:sp>
        <p:nvSpPr>
          <p:cNvPr id="4" name="TextBox 3">
            <a:extLst>
              <a:ext uri="{FF2B5EF4-FFF2-40B4-BE49-F238E27FC236}">
                <a16:creationId xmlns:a16="http://schemas.microsoft.com/office/drawing/2014/main" id="{99CC76F0-84E6-D0D1-8374-E5BBAB8A3F5B}"/>
              </a:ext>
            </a:extLst>
          </p:cNvPr>
          <p:cNvSpPr txBox="1"/>
          <p:nvPr/>
        </p:nvSpPr>
        <p:spPr>
          <a:xfrm>
            <a:off x="540689" y="2967335"/>
            <a:ext cx="11359200" cy="923330"/>
          </a:xfrm>
          <a:prstGeom prst="rect">
            <a:avLst/>
          </a:prstGeom>
          <a:noFill/>
        </p:spPr>
        <p:txBody>
          <a:bodyPr wrap="none" rtlCol="0">
            <a:spAutoFit/>
          </a:bodyPr>
          <a:lstStyle/>
          <a:p>
            <a:pPr marL="742950" indent="-742950">
              <a:buAutoNum type="arabicPeriod" startAt="3"/>
            </a:pPr>
            <a:r>
              <a:rPr lang="en-US" sz="3600" dirty="0"/>
              <a:t>God desires inward transformation, not outward words.</a:t>
            </a:r>
          </a:p>
          <a:p>
            <a:pPr marL="742950" indent="-742950">
              <a:buAutoNum type="arabicPeriod" startAt="3"/>
            </a:pPr>
            <a:endParaRPr lang="en-US" dirty="0"/>
          </a:p>
        </p:txBody>
      </p:sp>
      <p:sp>
        <p:nvSpPr>
          <p:cNvPr id="5" name="TextBox 4">
            <a:extLst>
              <a:ext uri="{FF2B5EF4-FFF2-40B4-BE49-F238E27FC236}">
                <a16:creationId xmlns:a16="http://schemas.microsoft.com/office/drawing/2014/main" id="{DBE1DB1D-D252-412F-6662-B0FFAF199103}"/>
              </a:ext>
            </a:extLst>
          </p:cNvPr>
          <p:cNvSpPr txBox="1"/>
          <p:nvPr/>
        </p:nvSpPr>
        <p:spPr>
          <a:xfrm>
            <a:off x="540689" y="3932849"/>
            <a:ext cx="8600303" cy="646331"/>
          </a:xfrm>
          <a:prstGeom prst="rect">
            <a:avLst/>
          </a:prstGeom>
          <a:noFill/>
        </p:spPr>
        <p:txBody>
          <a:bodyPr wrap="none" rtlCol="0">
            <a:spAutoFit/>
          </a:bodyPr>
          <a:lstStyle/>
          <a:p>
            <a:pPr marL="742950" indent="-742950">
              <a:buAutoNum type="arabicPeriod" startAt="4"/>
            </a:pPr>
            <a:r>
              <a:rPr lang="en-US" sz="3600" dirty="0"/>
              <a:t>A broken and contrite heart pleases God.</a:t>
            </a:r>
          </a:p>
        </p:txBody>
      </p:sp>
      <p:sp>
        <p:nvSpPr>
          <p:cNvPr id="6" name="TextBox 5">
            <a:extLst>
              <a:ext uri="{FF2B5EF4-FFF2-40B4-BE49-F238E27FC236}">
                <a16:creationId xmlns:a16="http://schemas.microsoft.com/office/drawing/2014/main" id="{60167069-5FC0-8585-C896-A5BDF8833952}"/>
              </a:ext>
            </a:extLst>
          </p:cNvPr>
          <p:cNvSpPr txBox="1"/>
          <p:nvPr/>
        </p:nvSpPr>
        <p:spPr>
          <a:xfrm>
            <a:off x="591964" y="4977096"/>
            <a:ext cx="11056104" cy="646331"/>
          </a:xfrm>
          <a:prstGeom prst="rect">
            <a:avLst/>
          </a:prstGeom>
          <a:noFill/>
        </p:spPr>
        <p:txBody>
          <a:bodyPr wrap="none" rtlCol="0">
            <a:spAutoFit/>
          </a:bodyPr>
          <a:lstStyle/>
          <a:p>
            <a:r>
              <a:rPr lang="en-US" sz="3600" dirty="0"/>
              <a:t>5.	The Holy Spirit is essential in the process of forgiveness.</a:t>
            </a:r>
          </a:p>
        </p:txBody>
      </p:sp>
    </p:spTree>
    <p:extLst>
      <p:ext uri="{BB962C8B-B14F-4D97-AF65-F5344CB8AC3E}">
        <p14:creationId xmlns:p14="http://schemas.microsoft.com/office/powerpoint/2010/main" val="1570289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69044-12FC-3237-6CE5-5FA0CEA8083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62EF54A-8BF3-2198-8A93-7F0EAB1078C5}"/>
              </a:ext>
            </a:extLst>
          </p:cNvPr>
          <p:cNvSpPr txBox="1"/>
          <p:nvPr/>
        </p:nvSpPr>
        <p:spPr>
          <a:xfrm>
            <a:off x="624348" y="821266"/>
            <a:ext cx="10943304" cy="707886"/>
          </a:xfrm>
          <a:prstGeom prst="rect">
            <a:avLst/>
          </a:prstGeom>
          <a:noFill/>
        </p:spPr>
        <p:txBody>
          <a:bodyPr wrap="square" rtlCol="0">
            <a:spAutoFit/>
          </a:bodyPr>
          <a:lstStyle/>
          <a:p>
            <a:pPr algn="ctr"/>
            <a:r>
              <a:rPr lang="en-US" sz="4000" b="1" dirty="0"/>
              <a:t>God's mercy is greater than our sin.</a:t>
            </a:r>
          </a:p>
        </p:txBody>
      </p:sp>
      <p:sp>
        <p:nvSpPr>
          <p:cNvPr id="3" name="TextBox 2">
            <a:extLst>
              <a:ext uri="{FF2B5EF4-FFF2-40B4-BE49-F238E27FC236}">
                <a16:creationId xmlns:a16="http://schemas.microsoft.com/office/drawing/2014/main" id="{A187DBCE-13B9-E3DB-2952-94AC8984BE7C}"/>
              </a:ext>
            </a:extLst>
          </p:cNvPr>
          <p:cNvSpPr txBox="1"/>
          <p:nvPr/>
        </p:nvSpPr>
        <p:spPr>
          <a:xfrm>
            <a:off x="1385455" y="2251082"/>
            <a:ext cx="9698181" cy="3785652"/>
          </a:xfrm>
          <a:prstGeom prst="rect">
            <a:avLst/>
          </a:prstGeom>
          <a:noFill/>
        </p:spPr>
        <p:txBody>
          <a:bodyPr wrap="square" rtlCol="0">
            <a:spAutoFit/>
          </a:bodyPr>
          <a:lstStyle/>
          <a:p>
            <a:r>
              <a:rPr lang="en-US" sz="3600" b="1" dirty="0"/>
              <a:t>Have mercy on me, O God,  according to your steadfast love; according to your abundant mercy blot out my transgressions. Wash me thoroughly from my iniquity, and cleanse me from my sin! For I know my transgressions, and my sin is ever before me.</a:t>
            </a:r>
          </a:p>
          <a:p>
            <a:pPr algn="r"/>
            <a:r>
              <a:rPr lang="en-US" sz="2400" b="1" dirty="0"/>
              <a:t>Psalms 51:1-3</a:t>
            </a:r>
            <a:endParaRPr lang="en-US" sz="2400" dirty="0"/>
          </a:p>
        </p:txBody>
      </p:sp>
    </p:spTree>
    <p:extLst>
      <p:ext uri="{BB962C8B-B14F-4D97-AF65-F5344CB8AC3E}">
        <p14:creationId xmlns:p14="http://schemas.microsoft.com/office/powerpoint/2010/main" val="241754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0BB57-544F-3790-A68D-4A7141A3B67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8985060-75E0-6A4E-F39F-AAF09B090BFF}"/>
              </a:ext>
            </a:extLst>
          </p:cNvPr>
          <p:cNvSpPr txBox="1"/>
          <p:nvPr/>
        </p:nvSpPr>
        <p:spPr>
          <a:xfrm>
            <a:off x="1376516" y="1120676"/>
            <a:ext cx="9438968" cy="4616648"/>
          </a:xfrm>
          <a:prstGeom prst="rect">
            <a:avLst/>
          </a:prstGeom>
          <a:noFill/>
        </p:spPr>
        <p:txBody>
          <a:bodyPr wrap="square" rtlCol="0">
            <a:spAutoFit/>
          </a:bodyPr>
          <a:lstStyle/>
          <a:p>
            <a:r>
              <a:rPr lang="en-US" sz="3600" b="1" dirty="0"/>
              <a:t>Therefore, I tell you, every sin and blasphemy will be forgiven people, but the blasphemy against the Spirit will not be forgiven. And whoever speaks a word against the Son of Man will be forgiven, but whoever speaks against the Holy Spirit will not be forgiven, either in this age or in the age to come.</a:t>
            </a:r>
          </a:p>
          <a:p>
            <a:pPr algn="r"/>
            <a:r>
              <a:rPr lang="en-US" sz="2400" b="1" dirty="0"/>
              <a:t>Matthew 12:31-32</a:t>
            </a:r>
            <a:endParaRPr lang="en-US" sz="2400" dirty="0"/>
          </a:p>
          <a:p>
            <a:endParaRPr lang="en-US" dirty="0"/>
          </a:p>
        </p:txBody>
      </p:sp>
    </p:spTree>
    <p:extLst>
      <p:ext uri="{BB962C8B-B14F-4D97-AF65-F5344CB8AC3E}">
        <p14:creationId xmlns:p14="http://schemas.microsoft.com/office/powerpoint/2010/main" val="2142149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185EB-B94F-B347-B9AF-724D78D74B0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3CB6CF3-DC7D-3776-A41F-542568D2191C}"/>
              </a:ext>
            </a:extLst>
          </p:cNvPr>
          <p:cNvSpPr txBox="1"/>
          <p:nvPr/>
        </p:nvSpPr>
        <p:spPr>
          <a:xfrm>
            <a:off x="0" y="1009056"/>
            <a:ext cx="12192000" cy="1323439"/>
          </a:xfrm>
          <a:prstGeom prst="rect">
            <a:avLst/>
          </a:prstGeom>
          <a:noFill/>
        </p:spPr>
        <p:txBody>
          <a:bodyPr wrap="square" rtlCol="0">
            <a:spAutoFit/>
          </a:bodyPr>
          <a:lstStyle/>
          <a:p>
            <a:pPr algn="ctr"/>
            <a:r>
              <a:rPr lang="en-US" sz="4000" b="1" dirty="0"/>
              <a:t>True repentance involves honesty with God </a:t>
            </a:r>
          </a:p>
          <a:p>
            <a:pPr algn="ctr"/>
            <a:r>
              <a:rPr lang="en-US" sz="4000" b="1" dirty="0"/>
              <a:t>because sin is first and foremost against God.</a:t>
            </a:r>
          </a:p>
        </p:txBody>
      </p:sp>
      <p:sp>
        <p:nvSpPr>
          <p:cNvPr id="4" name="TextBox 3">
            <a:extLst>
              <a:ext uri="{FF2B5EF4-FFF2-40B4-BE49-F238E27FC236}">
                <a16:creationId xmlns:a16="http://schemas.microsoft.com/office/drawing/2014/main" id="{D8F6052A-2D41-2E1E-CF5A-717F98DD9711}"/>
              </a:ext>
            </a:extLst>
          </p:cNvPr>
          <p:cNvSpPr txBox="1"/>
          <p:nvPr/>
        </p:nvSpPr>
        <p:spPr>
          <a:xfrm>
            <a:off x="1343890" y="3110346"/>
            <a:ext cx="9772073" cy="2923877"/>
          </a:xfrm>
          <a:prstGeom prst="rect">
            <a:avLst/>
          </a:prstGeom>
          <a:noFill/>
        </p:spPr>
        <p:txBody>
          <a:bodyPr wrap="square" rtlCol="0">
            <a:spAutoFit/>
          </a:bodyPr>
          <a:lstStyle/>
          <a:p>
            <a:r>
              <a:rPr lang="en-US" sz="4000" b="1" dirty="0"/>
              <a:t>Against you, you only, have I sinned and done what is evil in your sight, so that you may be justified in your words and blameless in your judgment.</a:t>
            </a:r>
          </a:p>
          <a:p>
            <a:pPr algn="r"/>
            <a:r>
              <a:rPr lang="en-US" sz="2400" b="1" dirty="0"/>
              <a:t>Psalms 51:4</a:t>
            </a:r>
            <a:endParaRPr lang="en-US" sz="2400" dirty="0"/>
          </a:p>
        </p:txBody>
      </p:sp>
    </p:spTree>
    <p:extLst>
      <p:ext uri="{BB962C8B-B14F-4D97-AF65-F5344CB8AC3E}">
        <p14:creationId xmlns:p14="http://schemas.microsoft.com/office/powerpoint/2010/main" val="1363294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F4257-A637-35B2-7B5E-FD587F63167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B2AC6E0-EFB3-D593-31D7-73BB055262E7}"/>
              </a:ext>
            </a:extLst>
          </p:cNvPr>
          <p:cNvSpPr txBox="1"/>
          <p:nvPr/>
        </p:nvSpPr>
        <p:spPr>
          <a:xfrm>
            <a:off x="789709" y="2459504"/>
            <a:ext cx="10820400" cy="1938992"/>
          </a:xfrm>
          <a:prstGeom prst="rect">
            <a:avLst/>
          </a:prstGeom>
          <a:noFill/>
        </p:spPr>
        <p:txBody>
          <a:bodyPr wrap="square" rtlCol="0">
            <a:spAutoFit/>
          </a:bodyPr>
          <a:lstStyle/>
          <a:p>
            <a:pPr algn="ctr"/>
            <a:r>
              <a:rPr lang="en-US" sz="4000" b="1" dirty="0"/>
              <a:t>Biblical repentance is more than just feeling guilt or shame; it’s a deliberate turning toward God that produces a changed life.</a:t>
            </a:r>
          </a:p>
        </p:txBody>
      </p:sp>
    </p:spTree>
    <p:extLst>
      <p:ext uri="{BB962C8B-B14F-4D97-AF65-F5344CB8AC3E}">
        <p14:creationId xmlns:p14="http://schemas.microsoft.com/office/powerpoint/2010/main" val="15548895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17DCC-E22B-A1E7-8382-10EC06135D6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92725A8-F4AA-B1AE-8797-5AF636660B6B}"/>
              </a:ext>
            </a:extLst>
          </p:cNvPr>
          <p:cNvSpPr txBox="1"/>
          <p:nvPr/>
        </p:nvSpPr>
        <p:spPr>
          <a:xfrm>
            <a:off x="748147" y="595415"/>
            <a:ext cx="11079038" cy="1323439"/>
          </a:xfrm>
          <a:prstGeom prst="rect">
            <a:avLst/>
          </a:prstGeom>
          <a:noFill/>
        </p:spPr>
        <p:txBody>
          <a:bodyPr wrap="square" rtlCol="0">
            <a:spAutoFit/>
          </a:bodyPr>
          <a:lstStyle/>
          <a:p>
            <a:pPr algn="ctr"/>
            <a:r>
              <a:rPr lang="en-US" sz="4000" b="1" dirty="0"/>
              <a:t>God desires inward transformation in our lives, </a:t>
            </a:r>
          </a:p>
          <a:p>
            <a:pPr algn="ctr"/>
            <a:r>
              <a:rPr lang="en-US" sz="4000" b="1" dirty="0"/>
              <a:t>not just outwardly changing our actions. </a:t>
            </a:r>
          </a:p>
        </p:txBody>
      </p:sp>
      <p:sp>
        <p:nvSpPr>
          <p:cNvPr id="3" name="TextBox 2">
            <a:extLst>
              <a:ext uri="{FF2B5EF4-FFF2-40B4-BE49-F238E27FC236}">
                <a16:creationId xmlns:a16="http://schemas.microsoft.com/office/drawing/2014/main" id="{794D8F92-4A1A-03B1-5BD4-7624533D5D1A}"/>
              </a:ext>
            </a:extLst>
          </p:cNvPr>
          <p:cNvSpPr txBox="1"/>
          <p:nvPr/>
        </p:nvSpPr>
        <p:spPr>
          <a:xfrm>
            <a:off x="946739" y="2510180"/>
            <a:ext cx="10681854" cy="4031873"/>
          </a:xfrm>
          <a:prstGeom prst="rect">
            <a:avLst/>
          </a:prstGeom>
          <a:noFill/>
        </p:spPr>
        <p:txBody>
          <a:bodyPr wrap="square" rtlCol="0">
            <a:spAutoFit/>
          </a:bodyPr>
          <a:lstStyle/>
          <a:p>
            <a:r>
              <a:rPr lang="en-US" sz="3200" b="1" dirty="0"/>
              <a:t>Behold, you delight in truth in the inward being, and you teach me wisdom in the secret heart. Purge me with hyssop, and I shall be clean; wash me, and I shall be whiter than snow. Let me hear joy and gladness; let the bones that you have broken rejoice. Hide your face from my sins, and blot out all my iniquities. Create in me a clean heart, O God,  and renew a right spirit within me.</a:t>
            </a:r>
          </a:p>
          <a:p>
            <a:pPr algn="r"/>
            <a:r>
              <a:rPr lang="en-US" sz="2400" b="1" dirty="0"/>
              <a:t>Psalms 51:6-10</a:t>
            </a:r>
            <a:endParaRPr lang="en-US" sz="2400" dirty="0"/>
          </a:p>
        </p:txBody>
      </p:sp>
    </p:spTree>
    <p:extLst>
      <p:ext uri="{BB962C8B-B14F-4D97-AF65-F5344CB8AC3E}">
        <p14:creationId xmlns:p14="http://schemas.microsoft.com/office/powerpoint/2010/main" val="1355207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20185-267F-FBB0-8625-3ADDCF62E18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5059122-F023-E91E-9CB7-A8AF80D7F645}"/>
              </a:ext>
            </a:extLst>
          </p:cNvPr>
          <p:cNvSpPr txBox="1"/>
          <p:nvPr/>
        </p:nvSpPr>
        <p:spPr>
          <a:xfrm>
            <a:off x="103240" y="597456"/>
            <a:ext cx="12088760" cy="707886"/>
          </a:xfrm>
          <a:prstGeom prst="rect">
            <a:avLst/>
          </a:prstGeom>
          <a:noFill/>
        </p:spPr>
        <p:txBody>
          <a:bodyPr wrap="square" rtlCol="0">
            <a:spAutoFit/>
          </a:bodyPr>
          <a:lstStyle/>
          <a:p>
            <a:pPr algn="ctr"/>
            <a:r>
              <a:rPr lang="en-US" sz="4000" b="1" dirty="0"/>
              <a:t>God truly desires a broken and contrite heart.</a:t>
            </a:r>
          </a:p>
        </p:txBody>
      </p:sp>
      <p:sp>
        <p:nvSpPr>
          <p:cNvPr id="2" name="TextBox 1">
            <a:extLst>
              <a:ext uri="{FF2B5EF4-FFF2-40B4-BE49-F238E27FC236}">
                <a16:creationId xmlns:a16="http://schemas.microsoft.com/office/drawing/2014/main" id="{A40578EF-6019-B932-B6AC-6F68653CD691}"/>
              </a:ext>
            </a:extLst>
          </p:cNvPr>
          <p:cNvSpPr txBox="1"/>
          <p:nvPr/>
        </p:nvSpPr>
        <p:spPr>
          <a:xfrm>
            <a:off x="566057" y="1561014"/>
            <a:ext cx="11074400" cy="4339650"/>
          </a:xfrm>
          <a:prstGeom prst="rect">
            <a:avLst/>
          </a:prstGeom>
          <a:noFill/>
        </p:spPr>
        <p:txBody>
          <a:bodyPr wrap="square" rtlCol="0">
            <a:spAutoFit/>
          </a:bodyPr>
          <a:lstStyle/>
          <a:p>
            <a:r>
              <a:rPr lang="en-US" sz="3600" b="1" dirty="0"/>
              <a:t>Deliver me from </a:t>
            </a:r>
            <a:r>
              <a:rPr lang="en-US" sz="3600" b="1" dirty="0" err="1"/>
              <a:t>bloodguiltiness</a:t>
            </a:r>
            <a:r>
              <a:rPr lang="en-US" sz="3600" b="1" dirty="0"/>
              <a:t>, O God, O God of my salvation, and my tongue will sing aloud of your righteousness. O Lord, open my lips, and my mouth will declare your praise. For you will not delight in sacrifice, or I would give it; you will not be pleased with a burnt offering. The sacrifices of God are a broken spirit; a broken and contrite heart, O God, you will not despise.</a:t>
            </a:r>
          </a:p>
          <a:p>
            <a:pPr algn="r"/>
            <a:r>
              <a:rPr lang="en-US" sz="2400" b="1" dirty="0"/>
              <a:t>Psalms 51:14-17</a:t>
            </a:r>
            <a:endParaRPr lang="en-US" sz="2400" dirty="0"/>
          </a:p>
        </p:txBody>
      </p:sp>
    </p:spTree>
    <p:extLst>
      <p:ext uri="{BB962C8B-B14F-4D97-AF65-F5344CB8AC3E}">
        <p14:creationId xmlns:p14="http://schemas.microsoft.com/office/powerpoint/2010/main" val="1239434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23A25-AA1C-9E9C-E769-0CE3072067E5}"/>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9AE4300-E153-933F-59F7-11E675417986}"/>
              </a:ext>
            </a:extLst>
          </p:cNvPr>
          <p:cNvSpPr txBox="1"/>
          <p:nvPr/>
        </p:nvSpPr>
        <p:spPr>
          <a:xfrm>
            <a:off x="103240" y="2361529"/>
            <a:ext cx="12088760" cy="1938992"/>
          </a:xfrm>
          <a:prstGeom prst="rect">
            <a:avLst/>
          </a:prstGeom>
          <a:noFill/>
        </p:spPr>
        <p:txBody>
          <a:bodyPr wrap="square" rtlCol="0">
            <a:spAutoFit/>
          </a:bodyPr>
          <a:lstStyle/>
          <a:p>
            <a:pPr algn="ctr"/>
            <a:r>
              <a:rPr lang="en-US" sz="4000" b="1" dirty="0"/>
              <a:t>A broken and contrite heart describes a person </a:t>
            </a:r>
          </a:p>
          <a:p>
            <a:pPr algn="ctr"/>
            <a:r>
              <a:rPr lang="en-US" sz="4000" b="1" dirty="0"/>
              <a:t>who has been brought to genuine humility </a:t>
            </a:r>
          </a:p>
          <a:p>
            <a:pPr algn="ctr"/>
            <a:r>
              <a:rPr lang="en-US" sz="4000" b="1" dirty="0"/>
              <a:t>before God because of their sin</a:t>
            </a:r>
          </a:p>
        </p:txBody>
      </p:sp>
    </p:spTree>
    <p:extLst>
      <p:ext uri="{BB962C8B-B14F-4D97-AF65-F5344CB8AC3E}">
        <p14:creationId xmlns:p14="http://schemas.microsoft.com/office/powerpoint/2010/main" val="1950678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801C1-73AB-8F46-4F0F-B365B438D5F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C403949-B074-B387-1D00-601136C5E971}"/>
              </a:ext>
            </a:extLst>
          </p:cNvPr>
          <p:cNvSpPr txBox="1"/>
          <p:nvPr/>
        </p:nvSpPr>
        <p:spPr>
          <a:xfrm>
            <a:off x="101601" y="1188644"/>
            <a:ext cx="12090400" cy="4524315"/>
          </a:xfrm>
          <a:prstGeom prst="rect">
            <a:avLst/>
          </a:prstGeom>
          <a:noFill/>
        </p:spPr>
        <p:txBody>
          <a:bodyPr wrap="square" rtlCol="0">
            <a:spAutoFit/>
          </a:bodyPr>
          <a:lstStyle/>
          <a:p>
            <a:pPr algn="ctr"/>
            <a:endParaRPr lang="en-US" sz="9600" b="1" dirty="0">
              <a:latin typeface="Baskerville Old Face" panose="02020602080505020303" pitchFamily="18" charset="0"/>
            </a:endParaRPr>
          </a:p>
          <a:p>
            <a:pPr algn="ctr"/>
            <a:r>
              <a:rPr lang="en-US" sz="9600" b="1" dirty="0">
                <a:latin typeface="Baskerville Old Face" panose="02020602080505020303" pitchFamily="18" charset="0"/>
              </a:rPr>
              <a:t>GUILT!</a:t>
            </a:r>
          </a:p>
          <a:p>
            <a:pPr algn="ctr"/>
            <a:endParaRPr lang="en-US" sz="9600" b="1" dirty="0">
              <a:latin typeface="Baskerville Old Face" panose="02020602080505020303" pitchFamily="18" charset="0"/>
            </a:endParaRPr>
          </a:p>
        </p:txBody>
      </p:sp>
    </p:spTree>
    <p:extLst>
      <p:ext uri="{BB962C8B-B14F-4D97-AF65-F5344CB8AC3E}">
        <p14:creationId xmlns:p14="http://schemas.microsoft.com/office/powerpoint/2010/main" val="956046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21600000">
                                      <p:cBhvr>
                                        <p:cTn id="6" dur="2000" fill="hold"/>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695BF-E84F-33B4-2149-3765D9FFC5F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41502E0-CA61-8372-8D54-E66D8263069C}"/>
              </a:ext>
            </a:extLst>
          </p:cNvPr>
          <p:cNvSpPr txBox="1"/>
          <p:nvPr/>
        </p:nvSpPr>
        <p:spPr>
          <a:xfrm>
            <a:off x="1440873" y="1691369"/>
            <a:ext cx="9074727" cy="2308324"/>
          </a:xfrm>
          <a:prstGeom prst="rect">
            <a:avLst/>
          </a:prstGeom>
          <a:noFill/>
        </p:spPr>
        <p:txBody>
          <a:bodyPr wrap="square" rtlCol="0">
            <a:spAutoFit/>
          </a:bodyPr>
          <a:lstStyle/>
          <a:p>
            <a:r>
              <a:rPr lang="en-US" sz="4000" b="1" dirty="0"/>
              <a:t>For godly grief produces a repentance that leads to salvation without regret, whereas worldly grief produces death.</a:t>
            </a:r>
          </a:p>
          <a:p>
            <a:pPr algn="r"/>
            <a:r>
              <a:rPr lang="en-US" sz="2400" b="1" dirty="0"/>
              <a:t>2 Corinthians 7:10</a:t>
            </a:r>
          </a:p>
        </p:txBody>
      </p:sp>
    </p:spTree>
    <p:extLst>
      <p:ext uri="{BB962C8B-B14F-4D97-AF65-F5344CB8AC3E}">
        <p14:creationId xmlns:p14="http://schemas.microsoft.com/office/powerpoint/2010/main" val="28117897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C9D4F-24CD-C558-48F8-32A6D0B926B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79C4C0F-BF05-7264-4609-651774C2E46F}"/>
              </a:ext>
            </a:extLst>
          </p:cNvPr>
          <p:cNvSpPr txBox="1"/>
          <p:nvPr/>
        </p:nvSpPr>
        <p:spPr>
          <a:xfrm>
            <a:off x="1508804" y="2274838"/>
            <a:ext cx="9438968" cy="2308324"/>
          </a:xfrm>
          <a:prstGeom prst="rect">
            <a:avLst/>
          </a:prstGeom>
          <a:noFill/>
        </p:spPr>
        <p:txBody>
          <a:bodyPr wrap="square" rtlCol="0">
            <a:spAutoFit/>
          </a:bodyPr>
          <a:lstStyle/>
          <a:p>
            <a:pPr algn="ctr"/>
            <a:r>
              <a:rPr lang="en-US" sz="4000" b="1" dirty="0"/>
              <a:t>There is therefore now</a:t>
            </a:r>
          </a:p>
          <a:p>
            <a:pPr algn="ctr"/>
            <a:r>
              <a:rPr lang="en-US" sz="4000" b="1" dirty="0"/>
              <a:t>no condemnation </a:t>
            </a:r>
          </a:p>
          <a:p>
            <a:pPr algn="ctr"/>
            <a:r>
              <a:rPr lang="en-US" sz="4000" b="1" dirty="0"/>
              <a:t>for those who are in Christ Jesus.</a:t>
            </a:r>
          </a:p>
          <a:p>
            <a:pPr algn="ctr"/>
            <a:r>
              <a:rPr lang="en-US" sz="2400" b="1" dirty="0"/>
              <a:t>Romans 8:1</a:t>
            </a:r>
            <a:endParaRPr lang="en-US" sz="2400" dirty="0"/>
          </a:p>
        </p:txBody>
      </p:sp>
    </p:spTree>
    <p:extLst>
      <p:ext uri="{BB962C8B-B14F-4D97-AF65-F5344CB8AC3E}">
        <p14:creationId xmlns:p14="http://schemas.microsoft.com/office/powerpoint/2010/main" val="23181232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43F79-F619-4C8E-F90A-3076E844F9F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B999CDB-860D-3292-4473-09CB4311BB92}"/>
              </a:ext>
            </a:extLst>
          </p:cNvPr>
          <p:cNvSpPr txBox="1"/>
          <p:nvPr/>
        </p:nvSpPr>
        <p:spPr>
          <a:xfrm>
            <a:off x="1376516" y="1967061"/>
            <a:ext cx="9438968" cy="2923877"/>
          </a:xfrm>
          <a:prstGeom prst="rect">
            <a:avLst/>
          </a:prstGeom>
          <a:noFill/>
        </p:spPr>
        <p:txBody>
          <a:bodyPr wrap="square" rtlCol="0">
            <a:spAutoFit/>
          </a:bodyPr>
          <a:lstStyle/>
          <a:p>
            <a:pPr algn="ctr"/>
            <a:r>
              <a:rPr lang="en-US" sz="4000" b="1" dirty="0"/>
              <a:t>There is therefore now</a:t>
            </a:r>
          </a:p>
          <a:p>
            <a:pPr algn="ctr"/>
            <a:r>
              <a:rPr lang="en-US" sz="8000" b="1" dirty="0"/>
              <a:t>no condemnation</a:t>
            </a:r>
          </a:p>
          <a:p>
            <a:pPr algn="ctr"/>
            <a:r>
              <a:rPr lang="en-US" sz="4000" b="1" dirty="0"/>
              <a:t>for those who are in Christ Jesus. </a:t>
            </a:r>
          </a:p>
          <a:p>
            <a:pPr algn="ctr"/>
            <a:r>
              <a:rPr lang="en-US" sz="2400" b="1" dirty="0"/>
              <a:t>Romans 8:1</a:t>
            </a:r>
            <a:endParaRPr lang="en-US" sz="2400" dirty="0"/>
          </a:p>
        </p:txBody>
      </p:sp>
    </p:spTree>
    <p:extLst>
      <p:ext uri="{BB962C8B-B14F-4D97-AF65-F5344CB8AC3E}">
        <p14:creationId xmlns:p14="http://schemas.microsoft.com/office/powerpoint/2010/main" val="4435925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24AF2-968E-906E-C39F-085A11F97D6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39647AD-07E8-59AD-F793-80F13AF12297}"/>
              </a:ext>
            </a:extLst>
          </p:cNvPr>
          <p:cNvSpPr txBox="1"/>
          <p:nvPr/>
        </p:nvSpPr>
        <p:spPr>
          <a:xfrm>
            <a:off x="51620" y="1009592"/>
            <a:ext cx="12088760" cy="1323439"/>
          </a:xfrm>
          <a:prstGeom prst="rect">
            <a:avLst/>
          </a:prstGeom>
          <a:noFill/>
        </p:spPr>
        <p:txBody>
          <a:bodyPr wrap="square" rtlCol="0">
            <a:spAutoFit/>
          </a:bodyPr>
          <a:lstStyle/>
          <a:p>
            <a:pPr algn="ctr"/>
            <a:r>
              <a:rPr lang="en-US" sz="4000" b="1" dirty="0"/>
              <a:t>The work of the Holy </a:t>
            </a:r>
            <a:r>
              <a:rPr lang="en-US" sz="4000" b="1"/>
              <a:t>Spirit is </a:t>
            </a:r>
            <a:r>
              <a:rPr lang="en-US" sz="4000" b="1" dirty="0"/>
              <a:t>essential </a:t>
            </a:r>
          </a:p>
          <a:p>
            <a:pPr algn="ctr"/>
            <a:r>
              <a:rPr lang="en-US" sz="4000" b="1" dirty="0"/>
              <a:t>to this process of healing. </a:t>
            </a:r>
          </a:p>
        </p:txBody>
      </p:sp>
      <p:sp>
        <p:nvSpPr>
          <p:cNvPr id="4" name="TextBox 3">
            <a:extLst>
              <a:ext uri="{FF2B5EF4-FFF2-40B4-BE49-F238E27FC236}">
                <a16:creationId xmlns:a16="http://schemas.microsoft.com/office/drawing/2014/main" id="{628E8D32-4389-D25D-C570-EF26A05DA57A}"/>
              </a:ext>
            </a:extLst>
          </p:cNvPr>
          <p:cNvSpPr txBox="1"/>
          <p:nvPr/>
        </p:nvSpPr>
        <p:spPr>
          <a:xfrm>
            <a:off x="1510145" y="2978728"/>
            <a:ext cx="9652000" cy="2677656"/>
          </a:xfrm>
          <a:prstGeom prst="rect">
            <a:avLst/>
          </a:prstGeom>
          <a:noFill/>
        </p:spPr>
        <p:txBody>
          <a:bodyPr wrap="square" rtlCol="0">
            <a:spAutoFit/>
          </a:bodyPr>
          <a:lstStyle/>
          <a:p>
            <a:r>
              <a:rPr lang="en-US" sz="3600" b="1" dirty="0"/>
              <a:t>Cast me not away from your presence, and take not your Holy Spirit from me. Restore to me the joy of your salvation, and uphold me with a willing spirit.</a:t>
            </a:r>
          </a:p>
          <a:p>
            <a:pPr algn="r"/>
            <a:r>
              <a:rPr lang="en-US" sz="2400" b="1" dirty="0"/>
              <a:t>Psalms 51:11-12</a:t>
            </a:r>
            <a:endParaRPr lang="en-US" sz="2400" dirty="0"/>
          </a:p>
        </p:txBody>
      </p:sp>
    </p:spTree>
    <p:extLst>
      <p:ext uri="{BB962C8B-B14F-4D97-AF65-F5344CB8AC3E}">
        <p14:creationId xmlns:p14="http://schemas.microsoft.com/office/powerpoint/2010/main" val="1814527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E2872-966C-B5EF-0AD6-77F5A642574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3124C2C-C3EC-BA1A-86EC-46C4DAE3952C}"/>
              </a:ext>
            </a:extLst>
          </p:cNvPr>
          <p:cNvSpPr txBox="1"/>
          <p:nvPr/>
        </p:nvSpPr>
        <p:spPr>
          <a:xfrm>
            <a:off x="1898073" y="2341418"/>
            <a:ext cx="8700654" cy="3231654"/>
          </a:xfrm>
          <a:prstGeom prst="rect">
            <a:avLst/>
          </a:prstGeom>
          <a:noFill/>
        </p:spPr>
        <p:txBody>
          <a:bodyPr wrap="square" rtlCol="0">
            <a:spAutoFit/>
          </a:bodyPr>
          <a:lstStyle/>
          <a:p>
            <a:r>
              <a:rPr lang="en-US" sz="3600" b="1" dirty="0"/>
              <a:t>Then I will teach transgressors your ways, and sinners will return to you. Deliver me from </a:t>
            </a:r>
            <a:r>
              <a:rPr lang="en-US" sz="3600" b="1" dirty="0" err="1"/>
              <a:t>bloodguiltiness</a:t>
            </a:r>
            <a:r>
              <a:rPr lang="en-US" sz="3600" b="1" dirty="0"/>
              <a:t>, O God, O God of my salvation, and my tongue will sing aloud of your righteousness.</a:t>
            </a:r>
          </a:p>
          <a:p>
            <a:pPr algn="r"/>
            <a:r>
              <a:rPr lang="en-US" sz="2400" b="1" dirty="0"/>
              <a:t>Psalms 51:13-14</a:t>
            </a:r>
            <a:endParaRPr lang="en-US" sz="2400" dirty="0"/>
          </a:p>
        </p:txBody>
      </p:sp>
      <p:sp>
        <p:nvSpPr>
          <p:cNvPr id="3" name="TextBox 2">
            <a:extLst>
              <a:ext uri="{FF2B5EF4-FFF2-40B4-BE49-F238E27FC236}">
                <a16:creationId xmlns:a16="http://schemas.microsoft.com/office/drawing/2014/main" id="{BBCC3070-B20C-0EFF-28B0-331C960BCA44}"/>
              </a:ext>
            </a:extLst>
          </p:cNvPr>
          <p:cNvSpPr txBox="1"/>
          <p:nvPr/>
        </p:nvSpPr>
        <p:spPr>
          <a:xfrm>
            <a:off x="1" y="1080654"/>
            <a:ext cx="12191999" cy="707886"/>
          </a:xfrm>
          <a:prstGeom prst="rect">
            <a:avLst/>
          </a:prstGeom>
          <a:noFill/>
        </p:spPr>
        <p:txBody>
          <a:bodyPr wrap="square" rtlCol="0">
            <a:spAutoFit/>
          </a:bodyPr>
          <a:lstStyle/>
          <a:p>
            <a:pPr algn="ctr"/>
            <a:r>
              <a:rPr lang="en-US" sz="4000" b="1" dirty="0"/>
              <a:t>The Holy Spirit Produces Inner Transformation.</a:t>
            </a:r>
          </a:p>
        </p:txBody>
      </p:sp>
    </p:spTree>
    <p:extLst>
      <p:ext uri="{BB962C8B-B14F-4D97-AF65-F5344CB8AC3E}">
        <p14:creationId xmlns:p14="http://schemas.microsoft.com/office/powerpoint/2010/main" val="2865651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CD7EC9-E7A7-9B77-B4F2-78E74DE9A25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E63A937-78D6-E43E-52F9-04F0A03F3D70}"/>
              </a:ext>
            </a:extLst>
          </p:cNvPr>
          <p:cNvSpPr txBox="1"/>
          <p:nvPr/>
        </p:nvSpPr>
        <p:spPr>
          <a:xfrm>
            <a:off x="955964" y="1843950"/>
            <a:ext cx="10668000" cy="3170099"/>
          </a:xfrm>
          <a:prstGeom prst="rect">
            <a:avLst/>
          </a:prstGeom>
          <a:noFill/>
        </p:spPr>
        <p:txBody>
          <a:bodyPr wrap="square" rtlCol="0">
            <a:spAutoFit/>
          </a:bodyPr>
          <a:lstStyle/>
          <a:p>
            <a:r>
              <a:rPr lang="en-US" sz="4000" b="1" dirty="0"/>
              <a:t>God graciously forgives and restores those who come to Him in genuine repentance, humility, and faith. Confession is not merely about admitting our wrongdoing but about seeking a transformed heart that delights in obeying God..</a:t>
            </a:r>
          </a:p>
        </p:txBody>
      </p:sp>
    </p:spTree>
    <p:extLst>
      <p:ext uri="{BB962C8B-B14F-4D97-AF65-F5344CB8AC3E}">
        <p14:creationId xmlns:p14="http://schemas.microsoft.com/office/powerpoint/2010/main" val="3958321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50124-0F7B-09C6-ADB9-1406DF8A6AB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7A84B20-DF5E-89A9-480E-C28EC2095BE3}"/>
              </a:ext>
            </a:extLst>
          </p:cNvPr>
          <p:cNvSpPr txBox="1"/>
          <p:nvPr/>
        </p:nvSpPr>
        <p:spPr>
          <a:xfrm>
            <a:off x="1267690" y="1843950"/>
            <a:ext cx="9656619" cy="3170099"/>
          </a:xfrm>
          <a:prstGeom prst="rect">
            <a:avLst/>
          </a:prstGeom>
          <a:noFill/>
        </p:spPr>
        <p:txBody>
          <a:bodyPr wrap="square" rtlCol="0">
            <a:spAutoFit/>
          </a:bodyPr>
          <a:lstStyle/>
          <a:p>
            <a:r>
              <a:rPr lang="en-US" sz="4000" b="1" dirty="0"/>
              <a:t>For Christians, Psalm 51 also points forward to our complete cleansing made possible through Jesus Christ, whose sacrifice provides the forgiveness and renewal for which David longed, and we also long to see</a:t>
            </a:r>
            <a:endParaRPr lang="en-US" sz="4000" dirty="0"/>
          </a:p>
        </p:txBody>
      </p:sp>
    </p:spTree>
    <p:extLst>
      <p:ext uri="{BB962C8B-B14F-4D97-AF65-F5344CB8AC3E}">
        <p14:creationId xmlns:p14="http://schemas.microsoft.com/office/powerpoint/2010/main" val="2280314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224D3-7843-79AA-B509-ACACB9B30AF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C911F11-EF2C-078D-0BF8-AABBD2F052A6}"/>
              </a:ext>
            </a:extLst>
          </p:cNvPr>
          <p:cNvSpPr txBox="1"/>
          <p:nvPr/>
        </p:nvSpPr>
        <p:spPr>
          <a:xfrm>
            <a:off x="2406316" y="1691369"/>
            <a:ext cx="7379368" cy="2923877"/>
          </a:xfrm>
          <a:prstGeom prst="rect">
            <a:avLst/>
          </a:prstGeom>
          <a:noFill/>
        </p:spPr>
        <p:txBody>
          <a:bodyPr wrap="square" rtlCol="0">
            <a:spAutoFit/>
          </a:bodyPr>
          <a:lstStyle/>
          <a:p>
            <a:r>
              <a:rPr lang="en-US" sz="4000" b="1" dirty="0"/>
              <a:t>For godly grief produces a repentance that leads to salvation without regret, whereas worldly grief produces death.</a:t>
            </a:r>
          </a:p>
          <a:p>
            <a:pPr algn="r"/>
            <a:r>
              <a:rPr lang="en-US" sz="2400" b="1" dirty="0"/>
              <a:t>2 Corinthians 7:10</a:t>
            </a:r>
          </a:p>
        </p:txBody>
      </p:sp>
    </p:spTree>
    <p:extLst>
      <p:ext uri="{BB962C8B-B14F-4D97-AF65-F5344CB8AC3E}">
        <p14:creationId xmlns:p14="http://schemas.microsoft.com/office/powerpoint/2010/main" val="2322995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a:extLst>
            <a:ext uri="{FF2B5EF4-FFF2-40B4-BE49-F238E27FC236}">
              <a16:creationId xmlns:a16="http://schemas.microsoft.com/office/drawing/2014/main" id="{611283AA-2B48-4719-EC23-04554A6E4E9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762457E-1F16-CCDC-B0D5-23059F308E2A}"/>
              </a:ext>
            </a:extLst>
          </p:cNvPr>
          <p:cNvPicPr>
            <a:picLocks noChangeAspect="1"/>
          </p:cNvPicPr>
          <p:nvPr/>
        </p:nvPicPr>
        <p:blipFill>
          <a:blip r:embed="rId3">
            <a:extLst>
              <a:ext uri="{28A0092B-C50C-407E-A947-70E740481C1C}">
                <a14:useLocalDpi xmlns:a14="http://schemas.microsoft.com/office/drawing/2010/main" val="0"/>
              </a:ext>
            </a:extLst>
          </a:blip>
          <a:srcRect l="2128" r="1872"/>
          <a:stretch>
            <a:fillRect/>
          </a:stretch>
        </p:blipFill>
        <p:spPr>
          <a:xfrm>
            <a:off x="20" y="10"/>
            <a:ext cx="12191980" cy="6857990"/>
          </a:xfrm>
          <a:prstGeom prst="rect">
            <a:avLst/>
          </a:prstGeom>
        </p:spPr>
      </p:pic>
      <p:sp>
        <p:nvSpPr>
          <p:cNvPr id="3" name="TextBox 2">
            <a:extLst>
              <a:ext uri="{FF2B5EF4-FFF2-40B4-BE49-F238E27FC236}">
                <a16:creationId xmlns:a16="http://schemas.microsoft.com/office/drawing/2014/main" id="{C2AF9204-16ED-7A4B-98EB-4A390C569877}"/>
              </a:ext>
            </a:extLst>
          </p:cNvPr>
          <p:cNvSpPr txBox="1"/>
          <p:nvPr/>
        </p:nvSpPr>
        <p:spPr>
          <a:xfrm>
            <a:off x="1704109" y="2230582"/>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215341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1DFC8D-78A2-4FC7-F879-C4A9B185D73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55814FE-735A-9F08-E4C1-93F3126C5E2B}"/>
              </a:ext>
            </a:extLst>
          </p:cNvPr>
          <p:cNvSpPr txBox="1"/>
          <p:nvPr/>
        </p:nvSpPr>
        <p:spPr>
          <a:xfrm>
            <a:off x="2655090" y="674400"/>
            <a:ext cx="6881820" cy="5509200"/>
          </a:xfrm>
          <a:prstGeom prst="rect">
            <a:avLst/>
          </a:prstGeom>
          <a:noFill/>
        </p:spPr>
        <p:txBody>
          <a:bodyPr wrap="none" rtlCol="0">
            <a:spAutoFit/>
          </a:bodyPr>
          <a:lstStyle/>
          <a:p>
            <a:r>
              <a:rPr lang="en-US" sz="3200" dirty="0"/>
              <a:t>1 Have mercy on me, O God,</a:t>
            </a:r>
          </a:p>
          <a:p>
            <a:r>
              <a:rPr lang="en-US" sz="3200" dirty="0"/>
              <a:t>    according to your steadfast love;</a:t>
            </a:r>
          </a:p>
          <a:p>
            <a:r>
              <a:rPr lang="en-US" sz="3200" dirty="0"/>
              <a:t>according to your abundant mercy</a:t>
            </a:r>
          </a:p>
          <a:p>
            <a:r>
              <a:rPr lang="en-US" sz="3200" dirty="0"/>
              <a:t>    blot out my transgressions.</a:t>
            </a:r>
          </a:p>
          <a:p>
            <a:endParaRPr lang="en-US" sz="3200" dirty="0"/>
          </a:p>
          <a:p>
            <a:r>
              <a:rPr lang="en-US" sz="3200" dirty="0"/>
              <a:t>2 Wash me thoroughly from my iniquity,</a:t>
            </a:r>
          </a:p>
          <a:p>
            <a:r>
              <a:rPr lang="en-US" sz="3200" dirty="0"/>
              <a:t>    and cleanse me from my sin!</a:t>
            </a:r>
          </a:p>
          <a:p>
            <a:endParaRPr lang="en-US" sz="3200" dirty="0"/>
          </a:p>
          <a:p>
            <a:r>
              <a:rPr lang="en-US" sz="3200" dirty="0"/>
              <a:t>3 For I know my transgressions,</a:t>
            </a:r>
          </a:p>
          <a:p>
            <a:r>
              <a:rPr lang="en-US" sz="3200" dirty="0"/>
              <a:t>    and my sin is ever before me.</a:t>
            </a:r>
          </a:p>
          <a:p>
            <a:endParaRPr lang="en-US" sz="3200" dirty="0"/>
          </a:p>
        </p:txBody>
      </p:sp>
    </p:spTree>
    <p:extLst>
      <p:ext uri="{BB962C8B-B14F-4D97-AF65-F5344CB8AC3E}">
        <p14:creationId xmlns:p14="http://schemas.microsoft.com/office/powerpoint/2010/main" val="1007261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DFC70-5968-E8DA-B0C6-6C9BCABE8B6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E5C42E5-144F-CCAD-14E2-D8839C8291D0}"/>
              </a:ext>
            </a:extLst>
          </p:cNvPr>
          <p:cNvSpPr txBox="1"/>
          <p:nvPr/>
        </p:nvSpPr>
        <p:spPr>
          <a:xfrm>
            <a:off x="2272145" y="775855"/>
            <a:ext cx="8480783" cy="5509200"/>
          </a:xfrm>
          <a:prstGeom prst="rect">
            <a:avLst/>
          </a:prstGeom>
          <a:noFill/>
        </p:spPr>
        <p:txBody>
          <a:bodyPr wrap="none" rtlCol="0">
            <a:spAutoFit/>
          </a:bodyPr>
          <a:lstStyle/>
          <a:p>
            <a:r>
              <a:rPr lang="en-US" sz="3200" dirty="0"/>
              <a:t>4 Against you, you only, have I sinned</a:t>
            </a:r>
          </a:p>
          <a:p>
            <a:r>
              <a:rPr lang="en-US" sz="3200" dirty="0"/>
              <a:t>    and done what is evil in your sight,</a:t>
            </a:r>
          </a:p>
          <a:p>
            <a:r>
              <a:rPr lang="en-US" sz="3200" dirty="0"/>
              <a:t>so that you may be justified in your words</a:t>
            </a:r>
          </a:p>
          <a:p>
            <a:r>
              <a:rPr lang="en-US" sz="3200" dirty="0"/>
              <a:t>    and blameless in your judgment.</a:t>
            </a:r>
          </a:p>
          <a:p>
            <a:endParaRPr lang="en-US" sz="3200" dirty="0"/>
          </a:p>
          <a:p>
            <a:r>
              <a:rPr lang="en-US" sz="3200" dirty="0"/>
              <a:t>5 Behold, I was brought forth in iniquity,</a:t>
            </a:r>
          </a:p>
          <a:p>
            <a:r>
              <a:rPr lang="en-US" sz="3200" dirty="0"/>
              <a:t>    and in sin did my mother conceive me.</a:t>
            </a:r>
          </a:p>
          <a:p>
            <a:endParaRPr lang="en-US" sz="3200" dirty="0"/>
          </a:p>
          <a:p>
            <a:r>
              <a:rPr lang="en-US" sz="3200" dirty="0"/>
              <a:t>6 Behold, you delight in truth in the inward being,</a:t>
            </a:r>
          </a:p>
          <a:p>
            <a:r>
              <a:rPr lang="en-US" sz="3200" dirty="0"/>
              <a:t>    and you teach me wisdom in the secret heart.</a:t>
            </a:r>
          </a:p>
          <a:p>
            <a:endParaRPr lang="en-US" sz="3200" dirty="0"/>
          </a:p>
        </p:txBody>
      </p:sp>
    </p:spTree>
    <p:extLst>
      <p:ext uri="{BB962C8B-B14F-4D97-AF65-F5344CB8AC3E}">
        <p14:creationId xmlns:p14="http://schemas.microsoft.com/office/powerpoint/2010/main" val="2228908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772F6-13B8-6C9E-92D9-5E0A275EE67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C1797F4-1B7F-32B4-F323-39235599C256}"/>
              </a:ext>
            </a:extLst>
          </p:cNvPr>
          <p:cNvSpPr txBox="1"/>
          <p:nvPr/>
        </p:nvSpPr>
        <p:spPr>
          <a:xfrm>
            <a:off x="2247991" y="748145"/>
            <a:ext cx="7696018" cy="6001643"/>
          </a:xfrm>
          <a:prstGeom prst="rect">
            <a:avLst/>
          </a:prstGeom>
          <a:noFill/>
        </p:spPr>
        <p:txBody>
          <a:bodyPr wrap="none" rtlCol="0">
            <a:spAutoFit/>
          </a:bodyPr>
          <a:lstStyle/>
          <a:p>
            <a:r>
              <a:rPr lang="en-US" sz="3200" dirty="0"/>
              <a:t>7 Purge me with hyssop, and I shall be clean;</a:t>
            </a:r>
          </a:p>
          <a:p>
            <a:r>
              <a:rPr lang="en-US" sz="3200" dirty="0"/>
              <a:t>    wash me, and I shall be whiter than snow.</a:t>
            </a:r>
          </a:p>
          <a:p>
            <a:endParaRPr lang="en-US" sz="3200" dirty="0"/>
          </a:p>
          <a:p>
            <a:r>
              <a:rPr lang="en-US" sz="3200" dirty="0"/>
              <a:t>8 Let me hear joy and gladness;</a:t>
            </a:r>
          </a:p>
          <a:p>
            <a:r>
              <a:rPr lang="en-US" sz="3200" dirty="0"/>
              <a:t>    let the bones that you have broken rejoice.</a:t>
            </a:r>
          </a:p>
          <a:p>
            <a:endParaRPr lang="en-US" sz="3200" dirty="0"/>
          </a:p>
          <a:p>
            <a:r>
              <a:rPr lang="en-US" sz="3200" dirty="0"/>
              <a:t>9 Hide your face from my sins,</a:t>
            </a:r>
          </a:p>
          <a:p>
            <a:r>
              <a:rPr lang="en-US" sz="3200" dirty="0"/>
              <a:t>    and blot out all my iniquities.</a:t>
            </a:r>
          </a:p>
          <a:p>
            <a:endParaRPr lang="en-US" sz="3200" dirty="0"/>
          </a:p>
          <a:p>
            <a:r>
              <a:rPr lang="en-US" sz="3200" dirty="0"/>
              <a:t>10 Create in me a clean heart, O God,</a:t>
            </a:r>
          </a:p>
          <a:p>
            <a:r>
              <a:rPr lang="en-US" sz="3200" dirty="0"/>
              <a:t>    and renew a right[b] spirit within me.</a:t>
            </a:r>
          </a:p>
          <a:p>
            <a:endParaRPr lang="en-US" sz="3200" dirty="0"/>
          </a:p>
        </p:txBody>
      </p:sp>
    </p:spTree>
    <p:extLst>
      <p:ext uri="{BB962C8B-B14F-4D97-AF65-F5344CB8AC3E}">
        <p14:creationId xmlns:p14="http://schemas.microsoft.com/office/powerpoint/2010/main" val="38528867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72B7C-4192-4350-B692-49A0735110E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7570213-23DA-E52A-91A6-0600A43F60C2}"/>
              </a:ext>
            </a:extLst>
          </p:cNvPr>
          <p:cNvSpPr txBox="1"/>
          <p:nvPr/>
        </p:nvSpPr>
        <p:spPr>
          <a:xfrm>
            <a:off x="2272145" y="428178"/>
            <a:ext cx="9317935" cy="6001643"/>
          </a:xfrm>
          <a:prstGeom prst="rect">
            <a:avLst/>
          </a:prstGeom>
          <a:noFill/>
        </p:spPr>
        <p:txBody>
          <a:bodyPr wrap="none" rtlCol="0">
            <a:spAutoFit/>
          </a:bodyPr>
          <a:lstStyle/>
          <a:p>
            <a:r>
              <a:rPr lang="en-US" sz="3200" dirty="0"/>
              <a:t>11 Cast me not away from your presence,</a:t>
            </a:r>
          </a:p>
          <a:p>
            <a:r>
              <a:rPr lang="en-US" sz="3200" dirty="0"/>
              <a:t>    and take not your Holy Spirit from me.</a:t>
            </a:r>
          </a:p>
          <a:p>
            <a:endParaRPr lang="en-US" sz="3200" dirty="0"/>
          </a:p>
          <a:p>
            <a:r>
              <a:rPr lang="en-US" sz="3200" dirty="0"/>
              <a:t>12 Restore to me the joy of your salvation,</a:t>
            </a:r>
          </a:p>
          <a:p>
            <a:r>
              <a:rPr lang="en-US" sz="3200" dirty="0"/>
              <a:t>    and uphold me with a willing spirit.</a:t>
            </a:r>
          </a:p>
          <a:p>
            <a:endParaRPr lang="en-US" sz="3200" dirty="0"/>
          </a:p>
          <a:p>
            <a:r>
              <a:rPr lang="en-US" sz="3200" dirty="0"/>
              <a:t>13 Then I will teach transgressors your ways,</a:t>
            </a:r>
          </a:p>
          <a:p>
            <a:r>
              <a:rPr lang="en-US" sz="3200" dirty="0"/>
              <a:t>    and sinners will return to you.</a:t>
            </a:r>
          </a:p>
          <a:p>
            <a:endParaRPr lang="en-US" sz="3200" dirty="0"/>
          </a:p>
          <a:p>
            <a:r>
              <a:rPr lang="en-US" sz="3200" dirty="0"/>
              <a:t>14 Deliver me from </a:t>
            </a:r>
            <a:r>
              <a:rPr lang="en-US" sz="3200" dirty="0" err="1"/>
              <a:t>bloodguiltiness</a:t>
            </a:r>
            <a:r>
              <a:rPr lang="en-US" sz="3200" dirty="0"/>
              <a:t>, O God,</a:t>
            </a:r>
          </a:p>
          <a:p>
            <a:r>
              <a:rPr lang="en-US" sz="3200" dirty="0"/>
              <a:t>    O God of my salvation,</a:t>
            </a:r>
          </a:p>
          <a:p>
            <a:r>
              <a:rPr lang="en-US" sz="3200" dirty="0"/>
              <a:t>    and my tongue will sing aloud of your righteousness.</a:t>
            </a:r>
          </a:p>
        </p:txBody>
      </p:sp>
    </p:spTree>
    <p:extLst>
      <p:ext uri="{BB962C8B-B14F-4D97-AF65-F5344CB8AC3E}">
        <p14:creationId xmlns:p14="http://schemas.microsoft.com/office/powerpoint/2010/main" val="4077759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64797-5259-B5F5-E9B3-D6A978B0816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F9DB668-4064-A6F2-495C-0D5B04FBF91C}"/>
              </a:ext>
            </a:extLst>
          </p:cNvPr>
          <p:cNvSpPr txBox="1"/>
          <p:nvPr/>
        </p:nvSpPr>
        <p:spPr>
          <a:xfrm>
            <a:off x="1902541" y="1076632"/>
            <a:ext cx="9974847" cy="4031873"/>
          </a:xfrm>
          <a:prstGeom prst="rect">
            <a:avLst/>
          </a:prstGeom>
          <a:noFill/>
        </p:spPr>
        <p:txBody>
          <a:bodyPr wrap="none" rtlCol="0">
            <a:spAutoFit/>
          </a:bodyPr>
          <a:lstStyle/>
          <a:p>
            <a:r>
              <a:rPr lang="en-US" sz="3200" dirty="0"/>
              <a:t>15 O Lord, open my lips,</a:t>
            </a:r>
          </a:p>
          <a:p>
            <a:r>
              <a:rPr lang="en-US" sz="3200" dirty="0"/>
              <a:t>    and my mouth will declare your praise.</a:t>
            </a:r>
          </a:p>
          <a:p>
            <a:endParaRPr lang="en-US" sz="3200" dirty="0"/>
          </a:p>
          <a:p>
            <a:r>
              <a:rPr lang="en-US" sz="3200" dirty="0"/>
              <a:t>16 For you will not delight in sacrifice, or I would give it;</a:t>
            </a:r>
          </a:p>
          <a:p>
            <a:r>
              <a:rPr lang="en-US" sz="3200" dirty="0"/>
              <a:t>    you will not be pleased with a burnt offering.</a:t>
            </a:r>
          </a:p>
          <a:p>
            <a:endParaRPr lang="en-US" sz="3200" dirty="0"/>
          </a:p>
          <a:p>
            <a:r>
              <a:rPr lang="en-US" sz="3200" dirty="0"/>
              <a:t>17 The sacrifices of God are a broken spirit;</a:t>
            </a:r>
          </a:p>
          <a:p>
            <a:r>
              <a:rPr lang="en-US" sz="3200" dirty="0"/>
              <a:t>    a broken and contrite heart, O God, you will not despise.</a:t>
            </a:r>
          </a:p>
        </p:txBody>
      </p:sp>
    </p:spTree>
    <p:extLst>
      <p:ext uri="{BB962C8B-B14F-4D97-AF65-F5344CB8AC3E}">
        <p14:creationId xmlns:p14="http://schemas.microsoft.com/office/powerpoint/2010/main" val="38826432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Celestial</Template>
  <TotalTime>854</TotalTime>
  <Words>1163</Words>
  <Application>Microsoft Office PowerPoint</Application>
  <PresentationFormat>Widescreen</PresentationFormat>
  <Paragraphs>110</Paragraphs>
  <Slides>26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Baskerville Old Face</vt:lpstr>
      <vt:lpstr>Calibri</vt:lpstr>
      <vt:lpstr>Calibri Light</vt:lpstr>
      <vt:lpstr>Celestial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Buddy McCaig</dc:creator>
  <cp:lastModifiedBy>R Brogdon</cp:lastModifiedBy>
  <cp:revision>91</cp:revision>
  <dcterms:created xsi:type="dcterms:W3CDTF">2022-05-18T14:19:14Z</dcterms:created>
  <dcterms:modified xsi:type="dcterms:W3CDTF">2026-08-09T21:06:02Z</dcterms:modified>
</cp:coreProperties>
</file>