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sldIdLst>
    <p:sldId id="318" r:id="rId2"/>
    <p:sldId id="317" r:id="rId3"/>
    <p:sldId id="319" r:id="rId4"/>
    <p:sldId id="316" r:id="rId5"/>
    <p:sldId id="315" r:id="rId6"/>
    <p:sldId id="314" r:id="rId7"/>
    <p:sldId id="320" r:id="rId8"/>
    <p:sldId id="313" r:id="rId9"/>
    <p:sldId id="311" r:id="rId10"/>
    <p:sldId id="312" r:id="rId11"/>
    <p:sldId id="310" r:id="rId12"/>
    <p:sldId id="322" r:id="rId13"/>
    <p:sldId id="321" r:id="rId14"/>
    <p:sldId id="309" r:id="rId15"/>
    <p:sldId id="32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6" d="100"/>
          <a:sy n="116" d="100"/>
        </p:scale>
        <p:origin x="108"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 Brogdon" userId="005a55108224245a" providerId="LiveId" clId="{73D8264A-4E5D-4FD6-A80F-6325C453A9CA}"/>
    <pc:docChg chg="delSld">
      <pc:chgData name="R Brogdon" userId="005a55108224245a" providerId="LiveId" clId="{73D8264A-4E5D-4FD6-A80F-6325C453A9CA}" dt="2026-08-04T00:02:19.069" v="1" actId="2696"/>
      <pc:docMkLst>
        <pc:docMk/>
      </pc:docMkLst>
      <pc:sldChg chg="del">
        <pc:chgData name="R Brogdon" userId="005a55108224245a" providerId="LiveId" clId="{73D8264A-4E5D-4FD6-A80F-6325C453A9CA}" dt="2026-08-04T00:02:15.167" v="0" actId="2696"/>
        <pc:sldMkLst>
          <pc:docMk/>
          <pc:sldMk cId="241754913" sldId="307"/>
        </pc:sldMkLst>
      </pc:sldChg>
      <pc:sldChg chg="del">
        <pc:chgData name="R Brogdon" userId="005a55108224245a" providerId="LiveId" clId="{73D8264A-4E5D-4FD6-A80F-6325C453A9CA}" dt="2026-08-04T00:02:19.069" v="1" actId="2696"/>
        <pc:sldMkLst>
          <pc:docMk/>
          <pc:sldMk cId="649603355" sldId="323"/>
        </pc:sldMkLst>
      </pc:sldChg>
    </pc:docChg>
  </pc:docChgLst>
  <pc:docChgLst>
    <pc:chgData name="Buddy McCaig" userId="fdda8b70bf84f8f5" providerId="LiveId" clId="{9586733A-E368-4FC6-8810-F2285121EAB8}"/>
    <pc:docChg chg="custSel addSld delSld modSld sldOrd">
      <pc:chgData name="Buddy McCaig" userId="fdda8b70bf84f8f5" providerId="LiveId" clId="{9586733A-E368-4FC6-8810-F2285121EAB8}" dt="2026-07-30T20:13:10.552" v="510"/>
      <pc:docMkLst>
        <pc:docMk/>
      </pc:docMkLst>
      <pc:sldChg chg="addSp modSp mod modAnim">
        <pc:chgData name="Buddy McCaig" userId="fdda8b70bf84f8f5" providerId="LiveId" clId="{9586733A-E368-4FC6-8810-F2285121EAB8}" dt="2026-07-22T15:54:22.414" v="430"/>
        <pc:sldMkLst>
          <pc:docMk/>
          <pc:sldMk cId="1239434843" sldId="309"/>
        </pc:sldMkLst>
        <pc:spChg chg="add mod">
          <ac:chgData name="Buddy McCaig" userId="fdda8b70bf84f8f5" providerId="LiveId" clId="{9586733A-E368-4FC6-8810-F2285121EAB8}" dt="2026-07-22T15:54:13.658" v="429" actId="255"/>
          <ac:spMkLst>
            <pc:docMk/>
            <pc:sldMk cId="1239434843" sldId="309"/>
            <ac:spMk id="2" creationId="{F8AD6CCB-3ECE-1BFD-7CF8-57F17B3CBD61}"/>
          </ac:spMkLst>
        </pc:spChg>
        <pc:spChg chg="add mod">
          <ac:chgData name="Buddy McCaig" userId="fdda8b70bf84f8f5" providerId="LiveId" clId="{9586733A-E368-4FC6-8810-F2285121EAB8}" dt="2026-07-22T15:54:03.054" v="427" actId="255"/>
          <ac:spMkLst>
            <pc:docMk/>
            <pc:sldMk cId="1239434843" sldId="309"/>
            <ac:spMk id="3" creationId="{57BA55FD-CBCA-AA62-050A-12CC9935171C}"/>
          </ac:spMkLst>
        </pc:spChg>
      </pc:sldChg>
      <pc:sldChg chg="addSp modSp mod">
        <pc:chgData name="Buddy McCaig" userId="fdda8b70bf84f8f5" providerId="LiveId" clId="{9586733A-E368-4FC6-8810-F2285121EAB8}" dt="2026-07-22T15:39:18.917" v="270" actId="20577"/>
        <pc:sldMkLst>
          <pc:docMk/>
          <pc:sldMk cId="1554889547" sldId="310"/>
        </pc:sldMkLst>
        <pc:spChg chg="add mod">
          <ac:chgData name="Buddy McCaig" userId="fdda8b70bf84f8f5" providerId="LiveId" clId="{9586733A-E368-4FC6-8810-F2285121EAB8}" dt="2026-07-22T15:39:18.917" v="270" actId="20577"/>
          <ac:spMkLst>
            <pc:docMk/>
            <pc:sldMk cId="1554889547" sldId="310"/>
            <ac:spMk id="2" creationId="{9A7BB913-1C77-A6F7-F875-B22B1CA37DE9}"/>
          </ac:spMkLst>
        </pc:spChg>
      </pc:sldChg>
      <pc:sldChg chg="addSp modSp mod ord modAnim">
        <pc:chgData name="Buddy McCaig" userId="fdda8b70bf84f8f5" providerId="LiveId" clId="{9586733A-E368-4FC6-8810-F2285121EAB8}" dt="2026-07-22T15:34:19.293" v="239"/>
        <pc:sldMkLst>
          <pc:docMk/>
          <pc:sldMk cId="1363294054" sldId="311"/>
        </pc:sldMkLst>
        <pc:spChg chg="add mod">
          <ac:chgData name="Buddy McCaig" userId="fdda8b70bf84f8f5" providerId="LiveId" clId="{9586733A-E368-4FC6-8810-F2285121EAB8}" dt="2026-07-22T15:33:11.632" v="226" actId="1076"/>
          <ac:spMkLst>
            <pc:docMk/>
            <pc:sldMk cId="1363294054" sldId="311"/>
            <ac:spMk id="2" creationId="{84BE061C-E152-7B07-CC73-A505A7E0B809}"/>
          </ac:spMkLst>
        </pc:spChg>
        <pc:spChg chg="add mod">
          <ac:chgData name="Buddy McCaig" userId="fdda8b70bf84f8f5" providerId="LiveId" clId="{9586733A-E368-4FC6-8810-F2285121EAB8}" dt="2026-07-22T15:34:09.322" v="238" actId="115"/>
          <ac:spMkLst>
            <pc:docMk/>
            <pc:sldMk cId="1363294054" sldId="311"/>
            <ac:spMk id="3" creationId="{460C89DE-F527-B869-D14C-689E8E62BA87}"/>
          </ac:spMkLst>
        </pc:spChg>
      </pc:sldChg>
      <pc:sldChg chg="addSp modSp mod">
        <pc:chgData name="Buddy McCaig" userId="fdda8b70bf84f8f5" providerId="LiveId" clId="{9586733A-E368-4FC6-8810-F2285121EAB8}" dt="2026-07-22T15:37:28.598" v="260" actId="1076"/>
        <pc:sldMkLst>
          <pc:docMk/>
          <pc:sldMk cId="2142149014" sldId="312"/>
        </pc:sldMkLst>
        <pc:spChg chg="add mod">
          <ac:chgData name="Buddy McCaig" userId="fdda8b70bf84f8f5" providerId="LiveId" clId="{9586733A-E368-4FC6-8810-F2285121EAB8}" dt="2026-07-22T15:37:28.598" v="260" actId="1076"/>
          <ac:spMkLst>
            <pc:docMk/>
            <pc:sldMk cId="2142149014" sldId="312"/>
            <ac:spMk id="2" creationId="{9DAE0741-39F3-81B0-46EF-5CCC13D07D8C}"/>
          </ac:spMkLst>
        </pc:spChg>
      </pc:sldChg>
      <pc:sldChg chg="addSp modSp mod">
        <pc:chgData name="Buddy McCaig" userId="fdda8b70bf84f8f5" providerId="LiveId" clId="{9586733A-E368-4FC6-8810-F2285121EAB8}" dt="2026-07-22T15:28:49.961" v="213" actId="255"/>
        <pc:sldMkLst>
          <pc:docMk/>
          <pc:sldMk cId="1570289185" sldId="313"/>
        </pc:sldMkLst>
        <pc:spChg chg="add mod">
          <ac:chgData name="Buddy McCaig" userId="fdda8b70bf84f8f5" providerId="LiveId" clId="{9586733A-E368-4FC6-8810-F2285121EAB8}" dt="2026-07-22T15:28:49.961" v="213" actId="255"/>
          <ac:spMkLst>
            <pc:docMk/>
            <pc:sldMk cId="1570289185" sldId="313"/>
            <ac:spMk id="2" creationId="{9371022F-DC9F-1856-0189-8A25E53DA753}"/>
          </ac:spMkLst>
        </pc:spChg>
      </pc:sldChg>
      <pc:sldChg chg="addSp modSp mod ord">
        <pc:chgData name="Buddy McCaig" userId="fdda8b70bf84f8f5" providerId="LiveId" clId="{9586733A-E368-4FC6-8810-F2285121EAB8}" dt="2026-07-22T15:25:12.796" v="180"/>
        <pc:sldMkLst>
          <pc:docMk/>
          <pc:sldMk cId="1525771457" sldId="314"/>
        </pc:sldMkLst>
        <pc:spChg chg="add mod">
          <ac:chgData name="Buddy McCaig" userId="fdda8b70bf84f8f5" providerId="LiveId" clId="{9586733A-E368-4FC6-8810-F2285121EAB8}" dt="2026-07-22T15:24:04.487" v="173" actId="1076"/>
          <ac:spMkLst>
            <pc:docMk/>
            <pc:sldMk cId="1525771457" sldId="314"/>
            <ac:spMk id="2" creationId="{5E1C3E8F-4304-3017-1FA0-4DA2499B0A78}"/>
          </ac:spMkLst>
        </pc:spChg>
      </pc:sldChg>
      <pc:sldChg chg="addSp modSp mod modTransition modAnim">
        <pc:chgData name="Buddy McCaig" userId="fdda8b70bf84f8f5" providerId="LiveId" clId="{9586733A-E368-4FC6-8810-F2285121EAB8}" dt="2026-07-22T15:21:39.612" v="158"/>
        <pc:sldMkLst>
          <pc:docMk/>
          <pc:sldMk cId="1007261965" sldId="315"/>
        </pc:sldMkLst>
        <pc:spChg chg="add mod">
          <ac:chgData name="Buddy McCaig" userId="fdda8b70bf84f8f5" providerId="LiveId" clId="{9586733A-E368-4FC6-8810-F2285121EAB8}" dt="2026-07-22T15:19:56.720" v="155" actId="14100"/>
          <ac:spMkLst>
            <pc:docMk/>
            <pc:sldMk cId="1007261965" sldId="315"/>
            <ac:spMk id="2" creationId="{B91C6ACB-6BF5-BA13-C879-42BFF5D7B2DF}"/>
          </ac:spMkLst>
        </pc:spChg>
        <pc:spChg chg="add mod">
          <ac:chgData name="Buddy McCaig" userId="fdda8b70bf84f8f5" providerId="LiveId" clId="{9586733A-E368-4FC6-8810-F2285121EAB8}" dt="2026-07-22T15:19:56.720" v="155" actId="14100"/>
          <ac:spMkLst>
            <pc:docMk/>
            <pc:sldMk cId="1007261965" sldId="315"/>
            <ac:spMk id="3" creationId="{B819BF00-B9D2-11EC-C506-6AC4CBFC00B9}"/>
          </ac:spMkLst>
        </pc:spChg>
        <pc:spChg chg="add mod">
          <ac:chgData name="Buddy McCaig" userId="fdda8b70bf84f8f5" providerId="LiveId" clId="{9586733A-E368-4FC6-8810-F2285121EAB8}" dt="2026-07-22T15:19:56.720" v="155" actId="14100"/>
          <ac:spMkLst>
            <pc:docMk/>
            <pc:sldMk cId="1007261965" sldId="315"/>
            <ac:spMk id="4" creationId="{B6FE4B10-D26C-9D64-DD53-E0EDEFBB3BA1}"/>
          </ac:spMkLst>
        </pc:spChg>
      </pc:sldChg>
      <pc:sldChg chg="addSp modSp mod">
        <pc:chgData name="Buddy McCaig" userId="fdda8b70bf84f8f5" providerId="LiveId" clId="{9586733A-E368-4FC6-8810-F2285121EAB8}" dt="2026-07-22T15:16:35.276" v="101" actId="1076"/>
        <pc:sldMkLst>
          <pc:docMk/>
          <pc:sldMk cId="2811789726" sldId="316"/>
        </pc:sldMkLst>
        <pc:spChg chg="add mod">
          <ac:chgData name="Buddy McCaig" userId="fdda8b70bf84f8f5" providerId="LiveId" clId="{9586733A-E368-4FC6-8810-F2285121EAB8}" dt="2026-07-22T15:16:35.276" v="101" actId="1076"/>
          <ac:spMkLst>
            <pc:docMk/>
            <pc:sldMk cId="2811789726" sldId="316"/>
            <ac:spMk id="2" creationId="{477BFADD-B50C-61EF-275D-A16A668BAF88}"/>
          </ac:spMkLst>
        </pc:spChg>
      </pc:sldChg>
      <pc:sldChg chg="addSp modSp mod ord">
        <pc:chgData name="Buddy McCaig" userId="fdda8b70bf84f8f5" providerId="LiveId" clId="{9586733A-E368-4FC6-8810-F2285121EAB8}" dt="2026-07-22T15:13:04.685" v="77" actId="1076"/>
        <pc:sldMkLst>
          <pc:docMk/>
          <pc:sldMk cId="1215341638" sldId="317"/>
        </pc:sldMkLst>
        <pc:spChg chg="add mod">
          <ac:chgData name="Buddy McCaig" userId="fdda8b70bf84f8f5" providerId="LiveId" clId="{9586733A-E368-4FC6-8810-F2285121EAB8}" dt="2026-07-22T15:13:04.685" v="77" actId="1076"/>
          <ac:spMkLst>
            <pc:docMk/>
            <pc:sldMk cId="1215341638" sldId="317"/>
            <ac:spMk id="2" creationId="{4412E0C2-DA88-60F7-FDB3-781491784EA6}"/>
          </ac:spMkLst>
        </pc:spChg>
      </pc:sldChg>
      <pc:sldChg chg="addSp modSp mod ord">
        <pc:chgData name="Buddy McCaig" userId="fdda8b70bf84f8f5" providerId="LiveId" clId="{9586733A-E368-4FC6-8810-F2285121EAB8}" dt="2026-07-22T16:00:09.517" v="439" actId="20577"/>
        <pc:sldMkLst>
          <pc:docMk/>
          <pc:sldMk cId="2065724126" sldId="318"/>
        </pc:sldMkLst>
        <pc:spChg chg="add mod">
          <ac:chgData name="Buddy McCaig" userId="fdda8b70bf84f8f5" providerId="LiveId" clId="{9586733A-E368-4FC6-8810-F2285121EAB8}" dt="2026-07-22T15:07:53.480" v="25" actId="255"/>
          <ac:spMkLst>
            <pc:docMk/>
            <pc:sldMk cId="2065724126" sldId="318"/>
            <ac:spMk id="2" creationId="{22F0225F-5C1A-0A6E-0B5D-5FCF6CD6AAEB}"/>
          </ac:spMkLst>
        </pc:spChg>
        <pc:spChg chg="add mod">
          <ac:chgData name="Buddy McCaig" userId="fdda8b70bf84f8f5" providerId="LiveId" clId="{9586733A-E368-4FC6-8810-F2285121EAB8}" dt="2026-07-22T16:00:09.517" v="439" actId="20577"/>
          <ac:spMkLst>
            <pc:docMk/>
            <pc:sldMk cId="2065724126" sldId="318"/>
            <ac:spMk id="3" creationId="{A87616EA-1598-A8C2-E52B-FAFF975020DF}"/>
          </ac:spMkLst>
        </pc:spChg>
      </pc:sldChg>
      <pc:sldChg chg="delSp modSp mod">
        <pc:chgData name="Buddy McCaig" userId="fdda8b70bf84f8f5" providerId="LiveId" clId="{9586733A-E368-4FC6-8810-F2285121EAB8}" dt="2026-07-21T19:21:08.928" v="8" actId="14100"/>
        <pc:sldMkLst>
          <pc:docMk/>
          <pc:sldMk cId="2149708978" sldId="319"/>
        </pc:sldMkLst>
        <pc:picChg chg="mod">
          <ac:chgData name="Buddy McCaig" userId="fdda8b70bf84f8f5" providerId="LiveId" clId="{9586733A-E368-4FC6-8810-F2285121EAB8}" dt="2026-07-21T19:21:08.928" v="8" actId="14100"/>
          <ac:picMkLst>
            <pc:docMk/>
            <pc:sldMk cId="2149708978" sldId="319"/>
            <ac:picMk id="5" creationId="{9C002B1D-2995-F6C4-9639-4CE4ED300BE9}"/>
          </ac:picMkLst>
        </pc:picChg>
      </pc:sldChg>
      <pc:sldChg chg="add ord">
        <pc:chgData name="Buddy McCaig" userId="fdda8b70bf84f8f5" providerId="LiveId" clId="{9586733A-E368-4FC6-8810-F2285121EAB8}" dt="2026-07-22T15:25:09.499" v="178"/>
        <pc:sldMkLst>
          <pc:docMk/>
          <pc:sldMk cId="3654001566" sldId="320"/>
        </pc:sldMkLst>
      </pc:sldChg>
      <pc:sldChg chg="addSp modSp add mod modAnim">
        <pc:chgData name="Buddy McCaig" userId="fdda8b70bf84f8f5" providerId="LiveId" clId="{9586733A-E368-4FC6-8810-F2285121EAB8}" dt="2026-07-22T15:49:10.514" v="365"/>
        <pc:sldMkLst>
          <pc:docMk/>
          <pc:sldMk cId="70792185" sldId="321"/>
        </pc:sldMkLst>
        <pc:spChg chg="add mod">
          <ac:chgData name="Buddy McCaig" userId="fdda8b70bf84f8f5" providerId="LiveId" clId="{9586733A-E368-4FC6-8810-F2285121EAB8}" dt="2026-07-22T15:48:41.643" v="359" actId="1076"/>
          <ac:spMkLst>
            <pc:docMk/>
            <pc:sldMk cId="70792185" sldId="321"/>
            <ac:spMk id="2" creationId="{D1EEA0B9-1D52-1D84-4464-ECA1E49D4AFE}"/>
          </ac:spMkLst>
        </pc:spChg>
        <pc:spChg chg="add mod">
          <ac:chgData name="Buddy McCaig" userId="fdda8b70bf84f8f5" providerId="LiveId" clId="{9586733A-E368-4FC6-8810-F2285121EAB8}" dt="2026-07-22T15:49:03.615" v="364" actId="1076"/>
          <ac:spMkLst>
            <pc:docMk/>
            <pc:sldMk cId="70792185" sldId="321"/>
            <ac:spMk id="3" creationId="{A7BB0B1F-8B9C-057E-40E5-97A8FD4FCCD1}"/>
          </ac:spMkLst>
        </pc:spChg>
      </pc:sldChg>
      <pc:sldChg chg="addSp modSp add mod">
        <pc:chgData name="Buddy McCaig" userId="fdda8b70bf84f8f5" providerId="LiveId" clId="{9586733A-E368-4FC6-8810-F2285121EAB8}" dt="2026-07-22T15:43:22.047" v="293" actId="1076"/>
        <pc:sldMkLst>
          <pc:docMk/>
          <pc:sldMk cId="2950253359" sldId="322"/>
        </pc:sldMkLst>
        <pc:spChg chg="add mod">
          <ac:chgData name="Buddy McCaig" userId="fdda8b70bf84f8f5" providerId="LiveId" clId="{9586733A-E368-4FC6-8810-F2285121EAB8}" dt="2026-07-22T15:43:22.047" v="293" actId="1076"/>
          <ac:spMkLst>
            <pc:docMk/>
            <pc:sldMk cId="2950253359" sldId="322"/>
            <ac:spMk id="2" creationId="{9FF6904A-254C-A7CE-FC38-90835753FB8C}"/>
          </ac:spMkLst>
        </pc:spChg>
      </pc:sldChg>
      <pc:sldChg chg="addSp modSp add mod">
        <pc:chgData name="Buddy McCaig" userId="fdda8b70bf84f8f5" providerId="LiveId" clId="{9586733A-E368-4FC6-8810-F2285121EAB8}" dt="2026-07-22T15:55:52.850" v="438" actId="14100"/>
        <pc:sldMkLst>
          <pc:docMk/>
          <pc:sldMk cId="627039774" sldId="324"/>
        </pc:sldMkLst>
        <pc:spChg chg="add mod">
          <ac:chgData name="Buddy McCaig" userId="fdda8b70bf84f8f5" providerId="LiveId" clId="{9586733A-E368-4FC6-8810-F2285121EAB8}" dt="2026-07-22T15:55:52.850" v="438" actId="14100"/>
          <ac:spMkLst>
            <pc:docMk/>
            <pc:sldMk cId="627039774" sldId="324"/>
            <ac:spMk id="2" creationId="{E7CFDB78-FD2F-B38E-A4D0-72EC56BFCD7D}"/>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8258565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8547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61776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481540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01298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4164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23259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409234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54886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82007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16203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02331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3901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0676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46CE7D5-CF57-46EF-B807-FDD0502418D4}"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86120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71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8434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6CE7D5-CF57-46EF-B807-FDD0502418D4}" type="datetimeFigureOut">
              <a:rPr lang="en-US" smtClean="0"/>
              <a:t>8/3/2026</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918586443"/>
      </p:ext>
    </p:extLst>
  </p:cSld>
  <p:clrMap bg1="dk1" tx1="lt1" bg2="dk2" tx2="lt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7EF5F-1A7D-BAD4-D3E0-79A528E98F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F0225F-5C1A-0A6E-0B5D-5FCF6CD6AAEB}"/>
              </a:ext>
            </a:extLst>
          </p:cNvPr>
          <p:cNvSpPr txBox="1"/>
          <p:nvPr/>
        </p:nvSpPr>
        <p:spPr>
          <a:xfrm>
            <a:off x="0" y="1510145"/>
            <a:ext cx="12192000" cy="1569660"/>
          </a:xfrm>
          <a:prstGeom prst="rect">
            <a:avLst/>
          </a:prstGeom>
          <a:noFill/>
        </p:spPr>
        <p:txBody>
          <a:bodyPr wrap="square" rtlCol="0">
            <a:spAutoFit/>
          </a:bodyPr>
          <a:lstStyle/>
          <a:p>
            <a:pPr algn="ctr"/>
            <a:r>
              <a:rPr lang="en-US" sz="9600" b="1" dirty="0"/>
              <a:t>Courage!</a:t>
            </a:r>
          </a:p>
        </p:txBody>
      </p:sp>
      <p:sp>
        <p:nvSpPr>
          <p:cNvPr id="3" name="TextBox 2">
            <a:extLst>
              <a:ext uri="{FF2B5EF4-FFF2-40B4-BE49-F238E27FC236}">
                <a16:creationId xmlns:a16="http://schemas.microsoft.com/office/drawing/2014/main" id="{A87616EA-1598-A8C2-E52B-FAFF975020DF}"/>
              </a:ext>
            </a:extLst>
          </p:cNvPr>
          <p:cNvSpPr txBox="1"/>
          <p:nvPr/>
        </p:nvSpPr>
        <p:spPr>
          <a:xfrm>
            <a:off x="0" y="4332192"/>
            <a:ext cx="12192000" cy="1015663"/>
          </a:xfrm>
          <a:prstGeom prst="rect">
            <a:avLst/>
          </a:prstGeom>
          <a:noFill/>
        </p:spPr>
        <p:txBody>
          <a:bodyPr wrap="square" rtlCol="0">
            <a:spAutoFit/>
          </a:bodyPr>
          <a:lstStyle/>
          <a:p>
            <a:pPr algn="ctr"/>
            <a:r>
              <a:rPr lang="en-US" sz="6000" b="1" dirty="0"/>
              <a:t>The Courage </a:t>
            </a:r>
            <a:r>
              <a:rPr lang="en-US" sz="6000" b="1"/>
              <a:t>to Stand!</a:t>
            </a:r>
            <a:endParaRPr lang="en-US" sz="6000" b="1" dirty="0"/>
          </a:p>
        </p:txBody>
      </p:sp>
    </p:spTree>
    <p:extLst>
      <p:ext uri="{BB962C8B-B14F-4D97-AF65-F5344CB8AC3E}">
        <p14:creationId xmlns:p14="http://schemas.microsoft.com/office/powerpoint/2010/main" val="2065724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0BB57-544F-3790-A68D-4A7141A3B67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AE0741-39F3-81B0-46EF-5CCC13D07D8C}"/>
              </a:ext>
            </a:extLst>
          </p:cNvPr>
          <p:cNvSpPr txBox="1"/>
          <p:nvPr/>
        </p:nvSpPr>
        <p:spPr>
          <a:xfrm>
            <a:off x="1698172" y="2274838"/>
            <a:ext cx="8534400" cy="2308324"/>
          </a:xfrm>
          <a:prstGeom prst="rect">
            <a:avLst/>
          </a:prstGeom>
          <a:noFill/>
        </p:spPr>
        <p:txBody>
          <a:bodyPr wrap="square" rtlCol="0">
            <a:spAutoFit/>
          </a:bodyPr>
          <a:lstStyle/>
          <a:p>
            <a:r>
              <a:rPr lang="en-US" sz="4000" b="1" dirty="0"/>
              <a:t>He got down on his knees three times a day and prayed and gave thanks before his God, as he had done previously.</a:t>
            </a:r>
          </a:p>
          <a:p>
            <a:pPr algn="r"/>
            <a:r>
              <a:rPr lang="en-US" sz="2400" b="1" dirty="0"/>
              <a:t>Daniel 6:10</a:t>
            </a:r>
            <a:endParaRPr lang="en-US" sz="2400" dirty="0"/>
          </a:p>
        </p:txBody>
      </p:sp>
    </p:spTree>
    <p:extLst>
      <p:ext uri="{BB962C8B-B14F-4D97-AF65-F5344CB8AC3E}">
        <p14:creationId xmlns:p14="http://schemas.microsoft.com/office/powerpoint/2010/main" val="2142149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F4257-A637-35B2-7B5E-FD587F63167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7BB913-1C77-A6F7-F875-B22B1CA37DE9}"/>
              </a:ext>
            </a:extLst>
          </p:cNvPr>
          <p:cNvSpPr txBox="1"/>
          <p:nvPr/>
        </p:nvSpPr>
        <p:spPr>
          <a:xfrm>
            <a:off x="976745" y="2327564"/>
            <a:ext cx="10238509" cy="1323439"/>
          </a:xfrm>
          <a:prstGeom prst="rect">
            <a:avLst/>
          </a:prstGeom>
          <a:noFill/>
        </p:spPr>
        <p:txBody>
          <a:bodyPr wrap="square" rtlCol="0">
            <a:spAutoFit/>
          </a:bodyPr>
          <a:lstStyle/>
          <a:p>
            <a:pPr algn="ctr"/>
            <a:r>
              <a:rPr lang="en-US" sz="4000" b="1" dirty="0"/>
              <a:t> Difficult circumstances don’t </a:t>
            </a:r>
            <a:r>
              <a:rPr lang="en-US" sz="4000" b="1" i="1" dirty="0"/>
              <a:t>create</a:t>
            </a:r>
            <a:r>
              <a:rPr lang="en-US" sz="4000" b="1" dirty="0"/>
              <a:t> character. </a:t>
            </a:r>
          </a:p>
          <a:p>
            <a:pPr algn="ctr"/>
            <a:r>
              <a:rPr lang="en-US" sz="4000" b="1" dirty="0"/>
              <a:t>They </a:t>
            </a:r>
            <a:r>
              <a:rPr lang="en-US" sz="4000" b="1" i="1" dirty="0"/>
              <a:t>reveal</a:t>
            </a:r>
            <a:r>
              <a:rPr lang="en-US" sz="4000" b="1" dirty="0"/>
              <a:t> character. </a:t>
            </a:r>
          </a:p>
        </p:txBody>
      </p:sp>
    </p:spTree>
    <p:extLst>
      <p:ext uri="{BB962C8B-B14F-4D97-AF65-F5344CB8AC3E}">
        <p14:creationId xmlns:p14="http://schemas.microsoft.com/office/powerpoint/2010/main" val="1554889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980AC-FD71-922D-8D4F-76ADAC8703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FF6904A-254C-A7CE-FC38-90835753FB8C}"/>
              </a:ext>
            </a:extLst>
          </p:cNvPr>
          <p:cNvSpPr txBox="1"/>
          <p:nvPr/>
        </p:nvSpPr>
        <p:spPr>
          <a:xfrm>
            <a:off x="1925781" y="2582614"/>
            <a:ext cx="8742218" cy="1692771"/>
          </a:xfrm>
          <a:prstGeom prst="rect">
            <a:avLst/>
          </a:prstGeom>
          <a:noFill/>
        </p:spPr>
        <p:txBody>
          <a:bodyPr wrap="square" rtlCol="0">
            <a:spAutoFit/>
          </a:bodyPr>
          <a:lstStyle/>
          <a:p>
            <a:pPr algn="ctr"/>
            <a:r>
              <a:rPr lang="en-US" sz="4000" b="1" dirty="0"/>
              <a:t>One who is faithful in a very little </a:t>
            </a:r>
          </a:p>
          <a:p>
            <a:pPr algn="ctr"/>
            <a:r>
              <a:rPr lang="en-US" sz="4000" b="1" dirty="0"/>
              <a:t>is also faithful in much.</a:t>
            </a:r>
          </a:p>
          <a:p>
            <a:pPr algn="r"/>
            <a:r>
              <a:rPr lang="en-US" sz="2400" b="1" dirty="0"/>
              <a:t>Luke 16:10</a:t>
            </a:r>
            <a:endParaRPr lang="en-US" sz="2400" dirty="0"/>
          </a:p>
        </p:txBody>
      </p:sp>
    </p:spTree>
    <p:extLst>
      <p:ext uri="{BB962C8B-B14F-4D97-AF65-F5344CB8AC3E}">
        <p14:creationId xmlns:p14="http://schemas.microsoft.com/office/powerpoint/2010/main" val="2950253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C2185-DD6D-6EAA-1F25-B32C46D26DB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1EEA0B9-1D52-1D84-4464-ECA1E49D4AFE}"/>
              </a:ext>
            </a:extLst>
          </p:cNvPr>
          <p:cNvSpPr txBox="1"/>
          <p:nvPr/>
        </p:nvSpPr>
        <p:spPr>
          <a:xfrm>
            <a:off x="34636" y="1586622"/>
            <a:ext cx="12192000" cy="830997"/>
          </a:xfrm>
          <a:prstGeom prst="rect">
            <a:avLst/>
          </a:prstGeom>
          <a:noFill/>
        </p:spPr>
        <p:txBody>
          <a:bodyPr wrap="square" rtlCol="0">
            <a:spAutoFit/>
          </a:bodyPr>
          <a:lstStyle/>
          <a:p>
            <a:pPr algn="ctr"/>
            <a:r>
              <a:rPr lang="en-US" sz="4800" b="1" dirty="0"/>
              <a:t>True courage comes from trusting God!</a:t>
            </a:r>
          </a:p>
        </p:txBody>
      </p:sp>
      <p:sp>
        <p:nvSpPr>
          <p:cNvPr id="3" name="TextBox 2">
            <a:extLst>
              <a:ext uri="{FF2B5EF4-FFF2-40B4-BE49-F238E27FC236}">
                <a16:creationId xmlns:a16="http://schemas.microsoft.com/office/drawing/2014/main" id="{A7BB0B1F-8B9C-057E-40E5-97A8FD4FCCD1}"/>
              </a:ext>
            </a:extLst>
          </p:cNvPr>
          <p:cNvSpPr txBox="1"/>
          <p:nvPr/>
        </p:nvSpPr>
        <p:spPr>
          <a:xfrm>
            <a:off x="173181" y="3532441"/>
            <a:ext cx="11845637" cy="1815882"/>
          </a:xfrm>
          <a:prstGeom prst="rect">
            <a:avLst/>
          </a:prstGeom>
          <a:noFill/>
        </p:spPr>
        <p:txBody>
          <a:bodyPr wrap="square" rtlCol="0">
            <a:spAutoFit/>
          </a:bodyPr>
          <a:lstStyle/>
          <a:p>
            <a:pPr algn="ctr"/>
            <a:r>
              <a:rPr lang="en-US" sz="4400" b="1" dirty="0"/>
              <a:t>"Fear not, for I am with you; be not dismayed, </a:t>
            </a:r>
          </a:p>
          <a:p>
            <a:pPr algn="ctr"/>
            <a:r>
              <a:rPr lang="en-US" sz="4400" b="1" dirty="0"/>
              <a:t>for I am your God.</a:t>
            </a:r>
          </a:p>
          <a:p>
            <a:pPr algn="r"/>
            <a:r>
              <a:rPr lang="en-US" sz="2400" b="1" dirty="0"/>
              <a:t>Isaiah 41:10</a:t>
            </a:r>
            <a:endParaRPr lang="en-US" sz="2400" dirty="0"/>
          </a:p>
        </p:txBody>
      </p:sp>
    </p:spTree>
    <p:extLst>
      <p:ext uri="{BB962C8B-B14F-4D97-AF65-F5344CB8AC3E}">
        <p14:creationId xmlns:p14="http://schemas.microsoft.com/office/powerpoint/2010/main" val="7079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20185-267F-FBB0-8625-3ADDCF62E1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8AD6CCB-3ECE-1BFD-7CF8-57F17B3CBD61}"/>
              </a:ext>
            </a:extLst>
          </p:cNvPr>
          <p:cNvSpPr txBox="1"/>
          <p:nvPr/>
        </p:nvSpPr>
        <p:spPr>
          <a:xfrm>
            <a:off x="49869" y="2001468"/>
            <a:ext cx="12092262" cy="1015663"/>
          </a:xfrm>
          <a:prstGeom prst="rect">
            <a:avLst/>
          </a:prstGeom>
          <a:noFill/>
        </p:spPr>
        <p:txBody>
          <a:bodyPr wrap="square" rtlCol="0">
            <a:spAutoFit/>
          </a:bodyPr>
          <a:lstStyle/>
          <a:p>
            <a:pPr algn="ctr"/>
            <a:r>
              <a:rPr lang="en-US" sz="6000" b="1" dirty="0"/>
              <a:t>You are not standing alone!</a:t>
            </a:r>
          </a:p>
        </p:txBody>
      </p:sp>
      <p:sp>
        <p:nvSpPr>
          <p:cNvPr id="3" name="TextBox 2">
            <a:extLst>
              <a:ext uri="{FF2B5EF4-FFF2-40B4-BE49-F238E27FC236}">
                <a16:creationId xmlns:a16="http://schemas.microsoft.com/office/drawing/2014/main" id="{57BA55FD-CBCA-AA62-050A-12CC9935171C}"/>
              </a:ext>
            </a:extLst>
          </p:cNvPr>
          <p:cNvSpPr txBox="1"/>
          <p:nvPr/>
        </p:nvSpPr>
        <p:spPr>
          <a:xfrm>
            <a:off x="99738" y="4087091"/>
            <a:ext cx="12092262" cy="1077218"/>
          </a:xfrm>
          <a:prstGeom prst="rect">
            <a:avLst/>
          </a:prstGeom>
          <a:noFill/>
        </p:spPr>
        <p:txBody>
          <a:bodyPr wrap="square" rtlCol="0">
            <a:spAutoFit/>
          </a:bodyPr>
          <a:lstStyle/>
          <a:p>
            <a:pPr algn="ctr"/>
            <a:r>
              <a:rPr lang="en-US" sz="4000" b="1" dirty="0"/>
              <a:t>I can do all things through him who strengthens me.</a:t>
            </a:r>
          </a:p>
          <a:p>
            <a:pPr algn="r"/>
            <a:r>
              <a:rPr lang="en-US" sz="2400" b="1" dirty="0"/>
              <a:t>Philippians 4:13</a:t>
            </a:r>
            <a:endParaRPr lang="en-US" sz="2400" dirty="0"/>
          </a:p>
        </p:txBody>
      </p:sp>
    </p:spTree>
    <p:extLst>
      <p:ext uri="{BB962C8B-B14F-4D97-AF65-F5344CB8AC3E}">
        <p14:creationId xmlns:p14="http://schemas.microsoft.com/office/powerpoint/2010/main" val="123943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B4D70-FD49-5532-6727-DD352152F58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7CFDB78-FD2F-B38E-A4D0-72EC56BFCD7D}"/>
              </a:ext>
            </a:extLst>
          </p:cNvPr>
          <p:cNvSpPr txBox="1"/>
          <p:nvPr/>
        </p:nvSpPr>
        <p:spPr>
          <a:xfrm>
            <a:off x="983672" y="582067"/>
            <a:ext cx="10349345" cy="5262979"/>
          </a:xfrm>
          <a:prstGeom prst="rect">
            <a:avLst/>
          </a:prstGeom>
          <a:noFill/>
        </p:spPr>
        <p:txBody>
          <a:bodyPr wrap="square" rtlCol="0">
            <a:spAutoFit/>
          </a:bodyPr>
          <a:lstStyle/>
          <a:p>
            <a:r>
              <a:rPr lang="en-US" sz="2800" b="1" dirty="0"/>
              <a:t>History may remember courageous people. But heaven honors faithful people. The courage God wants us to have is not merely heroic action in extraordinary moments. Its faithful obedience in everyday life. It’s the courage to do right when nobody is watching. It’s the courage to speak truth when silence would be easier.</a:t>
            </a:r>
          </a:p>
          <a:p>
            <a:endParaRPr lang="en-US" sz="2800" b="1" dirty="0"/>
          </a:p>
          <a:p>
            <a:endParaRPr lang="en-US" sz="2800" b="1" dirty="0"/>
          </a:p>
          <a:p>
            <a:r>
              <a:rPr lang="en-US" sz="2800" b="1" dirty="0"/>
              <a:t>It’s the courage to stand firm when compromise seems attractive. It’s the courage to trust God when circumstances seem overwhelming. The world desperately needs people of moral courage. Families need them. Churches need them. Communities need them. And the Kingdom of God certainly needs them.</a:t>
            </a:r>
          </a:p>
        </p:txBody>
      </p:sp>
    </p:spTree>
    <p:extLst>
      <p:ext uri="{BB962C8B-B14F-4D97-AF65-F5344CB8AC3E}">
        <p14:creationId xmlns:p14="http://schemas.microsoft.com/office/powerpoint/2010/main" val="627039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283AA-2B48-4719-EC23-04554A6E4E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412E0C2-DA88-60F7-FDB3-781491784EA6}"/>
              </a:ext>
            </a:extLst>
          </p:cNvPr>
          <p:cNvSpPr txBox="1"/>
          <p:nvPr/>
        </p:nvSpPr>
        <p:spPr>
          <a:xfrm>
            <a:off x="1506517" y="1843950"/>
            <a:ext cx="9178966" cy="3170099"/>
          </a:xfrm>
          <a:prstGeom prst="rect">
            <a:avLst/>
          </a:prstGeom>
          <a:noFill/>
        </p:spPr>
        <p:txBody>
          <a:bodyPr wrap="square" rtlCol="0">
            <a:spAutoFit/>
          </a:bodyPr>
          <a:lstStyle/>
          <a:p>
            <a:r>
              <a:rPr lang="en-US" sz="4400" b="1" dirty="0"/>
              <a:t>Have I not commanded you? Be strong and courageous. Do not be frightened, and do not be dismayed, for the LORD your God is with you wherever you go.</a:t>
            </a:r>
          </a:p>
          <a:p>
            <a:pPr algn="r"/>
            <a:r>
              <a:rPr lang="en-US" sz="2400" b="1" dirty="0"/>
              <a:t>Joshua 1:9</a:t>
            </a:r>
            <a:endParaRPr lang="en-US" sz="2400" dirty="0"/>
          </a:p>
        </p:txBody>
      </p:sp>
    </p:spTree>
    <p:extLst>
      <p:ext uri="{BB962C8B-B14F-4D97-AF65-F5344CB8AC3E}">
        <p14:creationId xmlns:p14="http://schemas.microsoft.com/office/powerpoint/2010/main" val="1215341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4405C-72F0-8FE6-0B74-D524770A3A3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C002B1D-2995-F6C4-9639-4CE4ED300BE9}"/>
              </a:ext>
            </a:extLst>
          </p:cNvPr>
          <p:cNvPicPr>
            <a:picLocks noChangeAspect="1"/>
          </p:cNvPicPr>
          <p:nvPr/>
        </p:nvPicPr>
        <p:blipFill>
          <a:blip r:embed="rId2"/>
          <a:stretch>
            <a:fillRect/>
          </a:stretch>
        </p:blipFill>
        <p:spPr>
          <a:xfrm>
            <a:off x="1607127" y="0"/>
            <a:ext cx="9130146" cy="6858000"/>
          </a:xfrm>
          <a:prstGeom prst="rect">
            <a:avLst/>
          </a:prstGeom>
        </p:spPr>
      </p:pic>
    </p:spTree>
    <p:extLst>
      <p:ext uri="{BB962C8B-B14F-4D97-AF65-F5344CB8AC3E}">
        <p14:creationId xmlns:p14="http://schemas.microsoft.com/office/powerpoint/2010/main" val="2149708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695BF-E84F-33B4-2149-3765D9FFC5F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77BFADD-B50C-61EF-275D-A16A668BAF88}"/>
              </a:ext>
            </a:extLst>
          </p:cNvPr>
          <p:cNvSpPr txBox="1"/>
          <p:nvPr/>
        </p:nvSpPr>
        <p:spPr>
          <a:xfrm>
            <a:off x="845127" y="2582614"/>
            <a:ext cx="10501746" cy="1692771"/>
          </a:xfrm>
          <a:prstGeom prst="rect">
            <a:avLst/>
          </a:prstGeom>
          <a:noFill/>
        </p:spPr>
        <p:txBody>
          <a:bodyPr wrap="square" rtlCol="0">
            <a:spAutoFit/>
          </a:bodyPr>
          <a:lstStyle/>
          <a:p>
            <a:r>
              <a:rPr lang="en-US" sz="4000" b="1" dirty="0"/>
              <a:t>To know what is right, and to fail to do that which is right, is the greatest form of cowardice.</a:t>
            </a:r>
          </a:p>
          <a:p>
            <a:pPr algn="r"/>
            <a:r>
              <a:rPr lang="en-US" sz="2400" dirty="0"/>
              <a:t>Buddy McCaig</a:t>
            </a:r>
          </a:p>
        </p:txBody>
      </p:sp>
    </p:spTree>
    <p:extLst>
      <p:ext uri="{BB962C8B-B14F-4D97-AF65-F5344CB8AC3E}">
        <p14:creationId xmlns:p14="http://schemas.microsoft.com/office/powerpoint/2010/main" val="2811789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DFC8D-78A2-4FC7-F879-C4A9B185D73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91C6ACB-6BF5-BA13-C879-42BFF5D7B2DF}"/>
              </a:ext>
            </a:extLst>
          </p:cNvPr>
          <p:cNvSpPr txBox="1"/>
          <p:nvPr/>
        </p:nvSpPr>
        <p:spPr>
          <a:xfrm>
            <a:off x="1349982" y="762000"/>
            <a:ext cx="8015692" cy="707886"/>
          </a:xfrm>
          <a:prstGeom prst="rect">
            <a:avLst/>
          </a:prstGeom>
          <a:noFill/>
        </p:spPr>
        <p:txBody>
          <a:bodyPr wrap="square" rtlCol="0">
            <a:spAutoFit/>
          </a:bodyPr>
          <a:lstStyle/>
          <a:p>
            <a:r>
              <a:rPr lang="en-US" sz="4000" b="1" dirty="0"/>
              <a:t>Courage is not the absence of fear.</a:t>
            </a:r>
          </a:p>
        </p:txBody>
      </p:sp>
      <p:sp>
        <p:nvSpPr>
          <p:cNvPr id="3" name="TextBox 2">
            <a:extLst>
              <a:ext uri="{FF2B5EF4-FFF2-40B4-BE49-F238E27FC236}">
                <a16:creationId xmlns:a16="http://schemas.microsoft.com/office/drawing/2014/main" id="{B819BF00-B9D2-11EC-C506-6AC4CBFC00B9}"/>
              </a:ext>
            </a:extLst>
          </p:cNvPr>
          <p:cNvSpPr txBox="1"/>
          <p:nvPr/>
        </p:nvSpPr>
        <p:spPr>
          <a:xfrm>
            <a:off x="1343891" y="2126673"/>
            <a:ext cx="9005454" cy="1323439"/>
          </a:xfrm>
          <a:prstGeom prst="rect">
            <a:avLst/>
          </a:prstGeom>
          <a:noFill/>
        </p:spPr>
        <p:txBody>
          <a:bodyPr wrap="square" rtlCol="0">
            <a:spAutoFit/>
          </a:bodyPr>
          <a:lstStyle/>
          <a:p>
            <a:r>
              <a:rPr lang="en-US" sz="4000" b="1" dirty="0"/>
              <a:t>Moral courage is one of the greatest tests of Christian faith</a:t>
            </a:r>
          </a:p>
        </p:txBody>
      </p:sp>
      <p:sp>
        <p:nvSpPr>
          <p:cNvPr id="4" name="TextBox 3">
            <a:extLst>
              <a:ext uri="{FF2B5EF4-FFF2-40B4-BE49-F238E27FC236}">
                <a16:creationId xmlns:a16="http://schemas.microsoft.com/office/drawing/2014/main" id="{B6FE4B10-D26C-9D64-DD53-E0EDEFBB3BA1}"/>
              </a:ext>
            </a:extLst>
          </p:cNvPr>
          <p:cNvSpPr txBox="1"/>
          <p:nvPr/>
        </p:nvSpPr>
        <p:spPr>
          <a:xfrm>
            <a:off x="1440873" y="4037956"/>
            <a:ext cx="9005454" cy="1323439"/>
          </a:xfrm>
          <a:prstGeom prst="rect">
            <a:avLst/>
          </a:prstGeom>
          <a:noFill/>
        </p:spPr>
        <p:txBody>
          <a:bodyPr wrap="square" rtlCol="0">
            <a:spAutoFit/>
          </a:bodyPr>
          <a:lstStyle/>
          <a:p>
            <a:r>
              <a:rPr lang="en-US" sz="4000" b="1" dirty="0"/>
              <a:t>True courage comes from trusting God; not from within</a:t>
            </a:r>
          </a:p>
        </p:txBody>
      </p:sp>
    </p:spTree>
    <p:extLst>
      <p:ext uri="{BB962C8B-B14F-4D97-AF65-F5344CB8AC3E}">
        <p14:creationId xmlns:p14="http://schemas.microsoft.com/office/powerpoint/2010/main" val="10072619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DB3D7-E40A-B3E0-31DB-0E01E85D92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E1C3E8F-4304-3017-1FA0-4DA2499B0A78}"/>
              </a:ext>
            </a:extLst>
          </p:cNvPr>
          <p:cNvSpPr txBox="1"/>
          <p:nvPr/>
        </p:nvSpPr>
        <p:spPr>
          <a:xfrm>
            <a:off x="117763" y="2828835"/>
            <a:ext cx="11956473" cy="1200329"/>
          </a:xfrm>
          <a:prstGeom prst="rect">
            <a:avLst/>
          </a:prstGeom>
          <a:noFill/>
        </p:spPr>
        <p:txBody>
          <a:bodyPr wrap="square" rtlCol="0">
            <a:spAutoFit/>
          </a:bodyPr>
          <a:lstStyle/>
          <a:p>
            <a:pPr algn="ctr"/>
            <a:r>
              <a:rPr lang="en-US" sz="7200" dirty="0"/>
              <a:t>Fear not!</a:t>
            </a:r>
          </a:p>
        </p:txBody>
      </p:sp>
    </p:spTree>
    <p:extLst>
      <p:ext uri="{BB962C8B-B14F-4D97-AF65-F5344CB8AC3E}">
        <p14:creationId xmlns:p14="http://schemas.microsoft.com/office/powerpoint/2010/main" val="1525771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7A2D5-5323-17F2-492D-5411AB09FE8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4CDAD3E-913C-F991-1754-ACAE7890C821}"/>
              </a:ext>
            </a:extLst>
          </p:cNvPr>
          <p:cNvPicPr>
            <a:picLocks noChangeAspect="1"/>
          </p:cNvPicPr>
          <p:nvPr/>
        </p:nvPicPr>
        <p:blipFill>
          <a:blip r:embed="rId2"/>
          <a:stretch>
            <a:fillRect/>
          </a:stretch>
        </p:blipFill>
        <p:spPr>
          <a:xfrm>
            <a:off x="1607127" y="0"/>
            <a:ext cx="9130146" cy="6858000"/>
          </a:xfrm>
          <a:prstGeom prst="rect">
            <a:avLst/>
          </a:prstGeom>
        </p:spPr>
      </p:pic>
    </p:spTree>
    <p:extLst>
      <p:ext uri="{BB962C8B-B14F-4D97-AF65-F5344CB8AC3E}">
        <p14:creationId xmlns:p14="http://schemas.microsoft.com/office/powerpoint/2010/main" val="3654001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544B3-200C-E4BC-0C40-E86688DD973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371022F-DC9F-1856-0189-8A25E53DA753}"/>
              </a:ext>
            </a:extLst>
          </p:cNvPr>
          <p:cNvSpPr txBox="1"/>
          <p:nvPr/>
        </p:nvSpPr>
        <p:spPr>
          <a:xfrm>
            <a:off x="1468582" y="2008909"/>
            <a:ext cx="9116291" cy="2308324"/>
          </a:xfrm>
          <a:prstGeom prst="rect">
            <a:avLst/>
          </a:prstGeom>
          <a:noFill/>
        </p:spPr>
        <p:txBody>
          <a:bodyPr wrap="square" rtlCol="0">
            <a:spAutoFit/>
          </a:bodyPr>
          <a:lstStyle/>
          <a:p>
            <a:r>
              <a:rPr lang="en-US" sz="4000" b="1" dirty="0"/>
              <a:t>You come to me with a sword and with a spear and with a javelin, but I come to you in the name of the LORD of hosts.</a:t>
            </a:r>
          </a:p>
          <a:p>
            <a:pPr algn="r"/>
            <a:r>
              <a:rPr lang="en-US" sz="2400" b="1" dirty="0"/>
              <a:t>1 Samuel 17:45</a:t>
            </a:r>
            <a:endParaRPr lang="en-US" sz="2400" dirty="0"/>
          </a:p>
        </p:txBody>
      </p:sp>
    </p:spTree>
    <p:extLst>
      <p:ext uri="{BB962C8B-B14F-4D97-AF65-F5344CB8AC3E}">
        <p14:creationId xmlns:p14="http://schemas.microsoft.com/office/powerpoint/2010/main" val="1570289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185EB-B94F-B347-B9AF-724D78D74B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BE061C-E152-7B07-CC73-A505A7E0B809}"/>
              </a:ext>
            </a:extLst>
          </p:cNvPr>
          <p:cNvSpPr txBox="1"/>
          <p:nvPr/>
        </p:nvSpPr>
        <p:spPr>
          <a:xfrm>
            <a:off x="1802080" y="1744284"/>
            <a:ext cx="8587839" cy="1569660"/>
          </a:xfrm>
          <a:prstGeom prst="rect">
            <a:avLst/>
          </a:prstGeom>
          <a:noFill/>
        </p:spPr>
        <p:txBody>
          <a:bodyPr wrap="square" rtlCol="0">
            <a:spAutoFit/>
          </a:bodyPr>
          <a:lstStyle/>
          <a:p>
            <a:pPr algn="ctr"/>
            <a:r>
              <a:rPr lang="en-US" sz="4800" b="1" dirty="0"/>
              <a:t>Moral Courage Is the greater challenge over physical courage.</a:t>
            </a:r>
          </a:p>
        </p:txBody>
      </p:sp>
      <p:sp>
        <p:nvSpPr>
          <p:cNvPr id="3" name="TextBox 2">
            <a:extLst>
              <a:ext uri="{FF2B5EF4-FFF2-40B4-BE49-F238E27FC236}">
                <a16:creationId xmlns:a16="http://schemas.microsoft.com/office/drawing/2014/main" id="{460C89DE-F527-B869-D14C-689E8E62BA87}"/>
              </a:ext>
            </a:extLst>
          </p:cNvPr>
          <p:cNvSpPr txBox="1"/>
          <p:nvPr/>
        </p:nvSpPr>
        <p:spPr>
          <a:xfrm>
            <a:off x="261258" y="4252687"/>
            <a:ext cx="11930742" cy="1569660"/>
          </a:xfrm>
          <a:prstGeom prst="rect">
            <a:avLst/>
          </a:prstGeom>
          <a:noFill/>
        </p:spPr>
        <p:txBody>
          <a:bodyPr wrap="square" rtlCol="0">
            <a:spAutoFit/>
          </a:bodyPr>
          <a:lstStyle/>
          <a:p>
            <a:pPr algn="ctr"/>
            <a:r>
              <a:rPr lang="en-US" sz="4800" b="1" dirty="0"/>
              <a:t>We understand what happens </a:t>
            </a:r>
            <a:r>
              <a:rPr lang="en-US" sz="4800" b="1" u="sng" dirty="0"/>
              <a:t>“after.”</a:t>
            </a:r>
          </a:p>
          <a:p>
            <a:pPr algn="ctr"/>
            <a:endParaRPr lang="en-US" sz="4800" b="1" dirty="0"/>
          </a:p>
        </p:txBody>
      </p:sp>
    </p:spTree>
    <p:extLst>
      <p:ext uri="{BB962C8B-B14F-4D97-AF65-F5344CB8AC3E}">
        <p14:creationId xmlns:p14="http://schemas.microsoft.com/office/powerpoint/2010/main" val="136329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Template>
  <TotalTime>537</TotalTime>
  <Words>362</Words>
  <Application>Microsoft Office PowerPoint</Application>
  <PresentationFormat>Widescreen</PresentationFormat>
  <Paragraphs>32</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Celestial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Buddy McCaig</dc:creator>
  <cp:lastModifiedBy>R Brogdon</cp:lastModifiedBy>
  <cp:revision>91</cp:revision>
  <dcterms:created xsi:type="dcterms:W3CDTF">2022-05-18T14:19:14Z</dcterms:created>
  <dcterms:modified xsi:type="dcterms:W3CDTF">2026-08-04T00:02:24Z</dcterms:modified>
</cp:coreProperties>
</file>