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</p:sldMasterIdLst>
  <p:notesMasterIdLst>
    <p:notesMasterId r:id="rId17"/>
  </p:notesMasterIdLst>
  <p:handoutMasterIdLst>
    <p:handoutMasterId r:id="rId18"/>
  </p:handoutMasterIdLst>
  <p:sldIdLst>
    <p:sldId id="332" r:id="rId5"/>
    <p:sldId id="364" r:id="rId6"/>
    <p:sldId id="365" r:id="rId7"/>
    <p:sldId id="359" r:id="rId8"/>
    <p:sldId id="366" r:id="rId9"/>
    <p:sldId id="367" r:id="rId10"/>
    <p:sldId id="368" r:id="rId11"/>
    <p:sldId id="334" r:id="rId12"/>
    <p:sldId id="361" r:id="rId13"/>
    <p:sldId id="362" r:id="rId14"/>
    <p:sldId id="360" r:id="rId15"/>
    <p:sldId id="3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C26"/>
    <a:srgbClr val="CE9436"/>
    <a:srgbClr val="E8A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A1EAC6-2A73-4D4B-8E78-33D9D65AE651}" v="150" dt="2024-09-08T00:05:03.272"/>
  </p1510:revLst>
</p1510:revInfo>
</file>

<file path=ppt/tableStyles.xml><?xml version="1.0" encoding="utf-8"?>
<a:tblStyleLst xmlns:a="http://schemas.openxmlformats.org/drawingml/2006/main" def="{C083E6E3-FA7D-4D7B-A595-EF9225AFEA82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0" autoAdjust="0"/>
    <p:restoredTop sz="79612" autoAdjust="0"/>
  </p:normalViewPr>
  <p:slideViewPr>
    <p:cSldViewPr snapToGrid="0">
      <p:cViewPr varScale="1">
        <p:scale>
          <a:sx n="79" d="100"/>
          <a:sy n="79" d="100"/>
        </p:scale>
        <p:origin x="68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456"/>
    </p:cViewPr>
  </p:outlineViewPr>
  <p:notesTextViewPr>
    <p:cViewPr>
      <p:scale>
        <a:sx n="140" d="100"/>
        <a:sy n="140" d="100"/>
      </p:scale>
      <p:origin x="0" y="-150"/>
    </p:cViewPr>
  </p:notesTextViewPr>
  <p:sorterViewPr>
    <p:cViewPr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Johnson" userId="0d4dcba28bcfe7ee" providerId="LiveId" clId="{D0D79A64-8D31-4692-862C-63210623D75C}"/>
    <pc:docChg chg="undo redo custSel addSld modSld sldOrd">
      <pc:chgData name="Steve Johnson" userId="0d4dcba28bcfe7ee" providerId="LiveId" clId="{D0D79A64-8D31-4692-862C-63210623D75C}" dt="2024-09-06T16:56:24.207" v="1642" actId="20577"/>
      <pc:docMkLst>
        <pc:docMk/>
      </pc:docMkLst>
      <pc:sldChg chg="modSp mod">
        <pc:chgData name="Steve Johnson" userId="0d4dcba28bcfe7ee" providerId="LiveId" clId="{D0D79A64-8D31-4692-862C-63210623D75C}" dt="2024-09-06T16:43:33.431" v="1619" actId="255"/>
        <pc:sldMkLst>
          <pc:docMk/>
          <pc:sldMk cId="2922288996" sldId="332"/>
        </pc:sldMkLst>
        <pc:spChg chg="mod">
          <ac:chgData name="Steve Johnson" userId="0d4dcba28bcfe7ee" providerId="LiveId" clId="{D0D79A64-8D31-4692-862C-63210623D75C}" dt="2024-09-06T16:43:33.431" v="1619" actId="255"/>
          <ac:spMkLst>
            <pc:docMk/>
            <pc:sldMk cId="2922288996" sldId="332"/>
            <ac:spMk id="4" creationId="{499D8326-B701-CBE8-39AA-6C700DA49CE4}"/>
          </ac:spMkLst>
        </pc:spChg>
      </pc:sldChg>
      <pc:sldChg chg="modSp mod">
        <pc:chgData name="Steve Johnson" userId="0d4dcba28bcfe7ee" providerId="LiveId" clId="{D0D79A64-8D31-4692-862C-63210623D75C}" dt="2024-09-01T12:11:20.027" v="42" actId="20577"/>
        <pc:sldMkLst>
          <pc:docMk/>
          <pc:sldMk cId="3158536369" sldId="333"/>
        </pc:sldMkLst>
        <pc:spChg chg="mod">
          <ac:chgData name="Steve Johnson" userId="0d4dcba28bcfe7ee" providerId="LiveId" clId="{D0D79A64-8D31-4692-862C-63210623D75C}" dt="2024-09-01T12:11:20.027" v="42" actId="20577"/>
          <ac:spMkLst>
            <pc:docMk/>
            <pc:sldMk cId="3158536369" sldId="333"/>
            <ac:spMk id="3" creationId="{19A49B4F-8F7A-29F4-90DB-437BCEE89147}"/>
          </ac:spMkLst>
        </pc:spChg>
      </pc:sldChg>
      <pc:sldChg chg="modSp mod modNotesTx">
        <pc:chgData name="Steve Johnson" userId="0d4dcba28bcfe7ee" providerId="LiveId" clId="{D0D79A64-8D31-4692-862C-63210623D75C}" dt="2024-09-06T16:38:38.035" v="1405" actId="113"/>
        <pc:sldMkLst>
          <pc:docMk/>
          <pc:sldMk cId="2659694123" sldId="334"/>
        </pc:sldMkLst>
        <pc:spChg chg="mod">
          <ac:chgData name="Steve Johnson" userId="0d4dcba28bcfe7ee" providerId="LiveId" clId="{D0D79A64-8D31-4692-862C-63210623D75C}" dt="2024-09-06T16:17:58.823" v="796" actId="20577"/>
          <ac:spMkLst>
            <pc:docMk/>
            <pc:sldMk cId="2659694123" sldId="334"/>
            <ac:spMk id="2" creationId="{107D7400-B28B-A7A3-4638-9B33CE4C4F24}"/>
          </ac:spMkLst>
        </pc:spChg>
        <pc:spChg chg="mod">
          <ac:chgData name="Steve Johnson" userId="0d4dcba28bcfe7ee" providerId="LiveId" clId="{D0D79A64-8D31-4692-862C-63210623D75C}" dt="2024-09-06T16:38:24.683" v="1403" actId="20577"/>
          <ac:spMkLst>
            <pc:docMk/>
            <pc:sldMk cId="2659694123" sldId="334"/>
            <ac:spMk id="3" creationId="{0981F623-7116-1E0E-1D43-840CF459652B}"/>
          </ac:spMkLst>
        </pc:spChg>
      </pc:sldChg>
      <pc:sldChg chg="modSp mod">
        <pc:chgData name="Steve Johnson" userId="0d4dcba28bcfe7ee" providerId="LiveId" clId="{D0D79A64-8D31-4692-862C-63210623D75C}" dt="2024-09-06T16:27:47.799" v="1057" actId="20577"/>
        <pc:sldMkLst>
          <pc:docMk/>
          <pc:sldMk cId="1064791382" sldId="360"/>
        </pc:sldMkLst>
        <pc:spChg chg="mod">
          <ac:chgData name="Steve Johnson" userId="0d4dcba28bcfe7ee" providerId="LiveId" clId="{D0D79A64-8D31-4692-862C-63210623D75C}" dt="2024-09-06T16:27:47.799" v="1057" actId="20577"/>
          <ac:spMkLst>
            <pc:docMk/>
            <pc:sldMk cId="1064791382" sldId="360"/>
            <ac:spMk id="3" creationId="{BAD984CE-E37D-A7F3-6E1E-A8C785AEEC09}"/>
          </ac:spMkLst>
        </pc:spChg>
      </pc:sldChg>
      <pc:sldChg chg="modSp mod">
        <pc:chgData name="Steve Johnson" userId="0d4dcba28bcfe7ee" providerId="LiveId" clId="{D0D79A64-8D31-4692-862C-63210623D75C}" dt="2024-09-06T16:39:07.620" v="1412" actId="20577"/>
        <pc:sldMkLst>
          <pc:docMk/>
          <pc:sldMk cId="1236085928" sldId="361"/>
        </pc:sldMkLst>
        <pc:spChg chg="mod">
          <ac:chgData name="Steve Johnson" userId="0d4dcba28bcfe7ee" providerId="LiveId" clId="{D0D79A64-8D31-4692-862C-63210623D75C}" dt="2024-09-06T16:39:07.620" v="1412" actId="20577"/>
          <ac:spMkLst>
            <pc:docMk/>
            <pc:sldMk cId="1236085928" sldId="361"/>
            <ac:spMk id="3" creationId="{BB0A33C0-DBF7-0126-2A63-59263BC25CFB}"/>
          </ac:spMkLst>
        </pc:spChg>
      </pc:sldChg>
      <pc:sldChg chg="modSp mod modNotesTx">
        <pc:chgData name="Steve Johnson" userId="0d4dcba28bcfe7ee" providerId="LiveId" clId="{D0D79A64-8D31-4692-862C-63210623D75C}" dt="2024-09-06T16:56:24.207" v="1642" actId="20577"/>
        <pc:sldMkLst>
          <pc:docMk/>
          <pc:sldMk cId="4161595353" sldId="362"/>
        </pc:sldMkLst>
        <pc:spChg chg="mod">
          <ac:chgData name="Steve Johnson" userId="0d4dcba28bcfe7ee" providerId="LiveId" clId="{D0D79A64-8D31-4692-862C-63210623D75C}" dt="2024-09-06T16:40:50.888" v="1458" actId="20577"/>
          <ac:spMkLst>
            <pc:docMk/>
            <pc:sldMk cId="4161595353" sldId="362"/>
            <ac:spMk id="2" creationId="{76893948-2ADC-11C8-5AAF-FE2D2DC823F5}"/>
          </ac:spMkLst>
        </pc:spChg>
        <pc:spChg chg="mod">
          <ac:chgData name="Steve Johnson" userId="0d4dcba28bcfe7ee" providerId="LiveId" clId="{D0D79A64-8D31-4692-862C-63210623D75C}" dt="2024-09-06T16:56:24.207" v="1642" actId="20577"/>
          <ac:spMkLst>
            <pc:docMk/>
            <pc:sldMk cId="4161595353" sldId="362"/>
            <ac:spMk id="3" creationId="{10958CA0-5B16-B557-2539-C1FD4643B9EA}"/>
          </ac:spMkLst>
        </pc:spChg>
      </pc:sldChg>
      <pc:sldChg chg="modSp new mod">
        <pc:chgData name="Steve Johnson" userId="0d4dcba28bcfe7ee" providerId="LiveId" clId="{D0D79A64-8D31-4692-862C-63210623D75C}" dt="2024-09-04T12:23:35.170" v="112"/>
        <pc:sldMkLst>
          <pc:docMk/>
          <pc:sldMk cId="3847116674" sldId="363"/>
        </pc:sldMkLst>
        <pc:spChg chg="mod">
          <ac:chgData name="Steve Johnson" userId="0d4dcba28bcfe7ee" providerId="LiveId" clId="{D0D79A64-8D31-4692-862C-63210623D75C}" dt="2024-09-04T12:22:51.158" v="107" actId="20577"/>
          <ac:spMkLst>
            <pc:docMk/>
            <pc:sldMk cId="3847116674" sldId="363"/>
            <ac:spMk id="2" creationId="{27C95612-9899-B529-D9EC-C68424DE905D}"/>
          </ac:spMkLst>
        </pc:spChg>
        <pc:spChg chg="mod">
          <ac:chgData name="Steve Johnson" userId="0d4dcba28bcfe7ee" providerId="LiveId" clId="{D0D79A64-8D31-4692-862C-63210623D75C}" dt="2024-09-04T12:23:35.170" v="112"/>
          <ac:spMkLst>
            <pc:docMk/>
            <pc:sldMk cId="3847116674" sldId="363"/>
            <ac:spMk id="3" creationId="{67F07CA0-47AA-B446-FBC3-91CCF21ED158}"/>
          </ac:spMkLst>
        </pc:spChg>
      </pc:sldChg>
      <pc:sldChg chg="modSp mod ord">
        <pc:chgData name="Steve Johnson" userId="0d4dcba28bcfe7ee" providerId="LiveId" clId="{D0D79A64-8D31-4692-862C-63210623D75C}" dt="2024-09-06T16:49:29.766" v="1620" actId="20577"/>
        <pc:sldMkLst>
          <pc:docMk/>
          <pc:sldMk cId="999092730" sldId="364"/>
        </pc:sldMkLst>
        <pc:spChg chg="mod">
          <ac:chgData name="Steve Johnson" userId="0d4dcba28bcfe7ee" providerId="LiveId" clId="{D0D79A64-8D31-4692-862C-63210623D75C}" dt="2024-09-06T16:29:36.341" v="1067" actId="20577"/>
          <ac:spMkLst>
            <pc:docMk/>
            <pc:sldMk cId="999092730" sldId="364"/>
            <ac:spMk id="2" creationId="{8FA951DD-3A7A-71AC-4206-9E2AD42F80BB}"/>
          </ac:spMkLst>
        </pc:spChg>
        <pc:spChg chg="mod">
          <ac:chgData name="Steve Johnson" userId="0d4dcba28bcfe7ee" providerId="LiveId" clId="{D0D79A64-8D31-4692-862C-63210623D75C}" dt="2024-09-06T16:49:29.766" v="1620" actId="20577"/>
          <ac:spMkLst>
            <pc:docMk/>
            <pc:sldMk cId="999092730" sldId="364"/>
            <ac:spMk id="3" creationId="{D06288D4-30B3-FB9E-0F3F-971E4B557ACE}"/>
          </ac:spMkLst>
        </pc:spChg>
      </pc:sldChg>
      <pc:sldChg chg="modSp mod modNotesTx">
        <pc:chgData name="Steve Johnson" userId="0d4dcba28bcfe7ee" providerId="LiveId" clId="{D0D79A64-8D31-4692-862C-63210623D75C}" dt="2024-09-06T16:50:51.012" v="1624" actId="20577"/>
        <pc:sldMkLst>
          <pc:docMk/>
          <pc:sldMk cId="146866198" sldId="365"/>
        </pc:sldMkLst>
        <pc:spChg chg="mod">
          <ac:chgData name="Steve Johnson" userId="0d4dcba28bcfe7ee" providerId="LiveId" clId="{D0D79A64-8D31-4692-862C-63210623D75C}" dt="2024-09-06T16:50:51.012" v="1624" actId="20577"/>
          <ac:spMkLst>
            <pc:docMk/>
            <pc:sldMk cId="146866198" sldId="365"/>
            <ac:spMk id="3" creationId="{DB50134B-7559-D685-CA7D-47DAC5B256A9}"/>
          </ac:spMkLst>
        </pc:spChg>
      </pc:sldChg>
      <pc:sldChg chg="modSp mod">
        <pc:chgData name="Steve Johnson" userId="0d4dcba28bcfe7ee" providerId="LiveId" clId="{D0D79A64-8D31-4692-862C-63210623D75C}" dt="2024-09-06T16:52:38.481" v="1626" actId="20577"/>
        <pc:sldMkLst>
          <pc:docMk/>
          <pc:sldMk cId="3349893526" sldId="366"/>
        </pc:sldMkLst>
        <pc:spChg chg="mod">
          <ac:chgData name="Steve Johnson" userId="0d4dcba28bcfe7ee" providerId="LiveId" clId="{D0D79A64-8D31-4692-862C-63210623D75C}" dt="2024-09-06T16:31:47.018" v="1105" actId="20577"/>
          <ac:spMkLst>
            <pc:docMk/>
            <pc:sldMk cId="3349893526" sldId="366"/>
            <ac:spMk id="2" creationId="{219CE7BF-41E8-90D4-CCA6-D47560142F14}"/>
          </ac:spMkLst>
        </pc:spChg>
        <pc:spChg chg="mod">
          <ac:chgData name="Steve Johnson" userId="0d4dcba28bcfe7ee" providerId="LiveId" clId="{D0D79A64-8D31-4692-862C-63210623D75C}" dt="2024-09-06T16:52:38.481" v="1626" actId="20577"/>
          <ac:spMkLst>
            <pc:docMk/>
            <pc:sldMk cId="3349893526" sldId="366"/>
            <ac:spMk id="3" creationId="{2C8B9C7B-504E-F701-F4D1-AB297F02131A}"/>
          </ac:spMkLst>
        </pc:spChg>
      </pc:sldChg>
      <pc:sldChg chg="modSp mod modNotesTx">
        <pc:chgData name="Steve Johnson" userId="0d4dcba28bcfe7ee" providerId="LiveId" clId="{D0D79A64-8D31-4692-862C-63210623D75C}" dt="2024-09-06T16:36:04.634" v="1308" actId="20577"/>
        <pc:sldMkLst>
          <pc:docMk/>
          <pc:sldMk cId="1251836155" sldId="367"/>
        </pc:sldMkLst>
        <pc:spChg chg="mod">
          <ac:chgData name="Steve Johnson" userId="0d4dcba28bcfe7ee" providerId="LiveId" clId="{D0D79A64-8D31-4692-862C-63210623D75C}" dt="2024-09-06T16:33:56.983" v="1186" actId="20577"/>
          <ac:spMkLst>
            <pc:docMk/>
            <pc:sldMk cId="1251836155" sldId="367"/>
            <ac:spMk id="2" creationId="{0ED9E28E-DAB7-C07C-4ABA-ABD8EBB19587}"/>
          </ac:spMkLst>
        </pc:spChg>
        <pc:spChg chg="mod">
          <ac:chgData name="Steve Johnson" userId="0d4dcba28bcfe7ee" providerId="LiveId" clId="{D0D79A64-8D31-4692-862C-63210623D75C}" dt="2024-09-06T16:35:50.561" v="1281" actId="20577"/>
          <ac:spMkLst>
            <pc:docMk/>
            <pc:sldMk cId="1251836155" sldId="367"/>
            <ac:spMk id="3" creationId="{CB8F7120-068E-EC5C-3439-1D271A529072}"/>
          </ac:spMkLst>
        </pc:spChg>
      </pc:sldChg>
      <pc:sldChg chg="modSp mod modNotesTx">
        <pc:chgData name="Steve Johnson" userId="0d4dcba28bcfe7ee" providerId="LiveId" clId="{D0D79A64-8D31-4692-862C-63210623D75C}" dt="2024-09-06T16:53:25.236" v="1627" actId="6549"/>
        <pc:sldMkLst>
          <pc:docMk/>
          <pc:sldMk cId="3652350992" sldId="368"/>
        </pc:sldMkLst>
        <pc:spChg chg="mod">
          <ac:chgData name="Steve Johnson" userId="0d4dcba28bcfe7ee" providerId="LiveId" clId="{D0D79A64-8D31-4692-862C-63210623D75C}" dt="2024-09-06T16:53:25.236" v="1627" actId="6549"/>
          <ac:spMkLst>
            <pc:docMk/>
            <pc:sldMk cId="3652350992" sldId="368"/>
            <ac:spMk id="3" creationId="{D702355D-DB21-4CF3-1E1C-97DFCC6C2E34}"/>
          </ac:spMkLst>
        </pc:spChg>
      </pc:sldChg>
    </pc:docChg>
  </pc:docChgLst>
  <pc:docChgLst>
    <pc:chgData name="Steve Johnson" userId="0d4dcba28bcfe7ee" providerId="LiveId" clId="{C08B2BF3-6045-4E07-BF25-45C77DFE43B3}"/>
    <pc:docChg chg="custSel delSld modSld">
      <pc:chgData name="Steve Johnson" userId="0d4dcba28bcfe7ee" providerId="LiveId" clId="{C08B2BF3-6045-4E07-BF25-45C77DFE43B3}" dt="2024-08-15T13:04:29.031" v="165" actId="20577"/>
      <pc:docMkLst>
        <pc:docMk/>
      </pc:docMkLst>
      <pc:sldChg chg="modSp mod">
        <pc:chgData name="Steve Johnson" userId="0d4dcba28bcfe7ee" providerId="LiveId" clId="{C08B2BF3-6045-4E07-BF25-45C77DFE43B3}" dt="2024-08-15T13:02:30.629" v="16" actId="20577"/>
        <pc:sldMkLst>
          <pc:docMk/>
          <pc:sldMk cId="2922288996" sldId="332"/>
        </pc:sldMkLst>
        <pc:spChg chg="mod">
          <ac:chgData name="Steve Johnson" userId="0d4dcba28bcfe7ee" providerId="LiveId" clId="{C08B2BF3-6045-4E07-BF25-45C77DFE43B3}" dt="2024-08-15T13:02:30.629" v="16" actId="20577"/>
          <ac:spMkLst>
            <pc:docMk/>
            <pc:sldMk cId="2922288996" sldId="332"/>
            <ac:spMk id="4" creationId="{499D8326-B701-CBE8-39AA-6C700DA49CE4}"/>
          </ac:spMkLst>
        </pc:spChg>
      </pc:sldChg>
      <pc:sldChg chg="modSp mod">
        <pc:chgData name="Steve Johnson" userId="0d4dcba28bcfe7ee" providerId="LiveId" clId="{C08B2BF3-6045-4E07-BF25-45C77DFE43B3}" dt="2024-08-15T13:04:29.031" v="165" actId="20577"/>
        <pc:sldMkLst>
          <pc:docMk/>
          <pc:sldMk cId="3158536369" sldId="333"/>
        </pc:sldMkLst>
        <pc:spChg chg="mod">
          <ac:chgData name="Steve Johnson" userId="0d4dcba28bcfe7ee" providerId="LiveId" clId="{C08B2BF3-6045-4E07-BF25-45C77DFE43B3}" dt="2024-08-15T13:03:17.099" v="47" actId="20577"/>
          <ac:spMkLst>
            <pc:docMk/>
            <pc:sldMk cId="3158536369" sldId="333"/>
            <ac:spMk id="2" creationId="{42561CC3-88AD-B618-B7B8-A6B81A5E3816}"/>
          </ac:spMkLst>
        </pc:spChg>
        <pc:spChg chg="mod">
          <ac:chgData name="Steve Johnson" userId="0d4dcba28bcfe7ee" providerId="LiveId" clId="{C08B2BF3-6045-4E07-BF25-45C77DFE43B3}" dt="2024-08-15T13:04:29.031" v="165" actId="20577"/>
          <ac:spMkLst>
            <pc:docMk/>
            <pc:sldMk cId="3158536369" sldId="333"/>
            <ac:spMk id="3" creationId="{19A49B4F-8F7A-29F4-90DB-437BCEE89147}"/>
          </ac:spMkLst>
        </pc:spChg>
      </pc:sldChg>
      <pc:sldChg chg="modSp mod">
        <pc:chgData name="Steve Johnson" userId="0d4dcba28bcfe7ee" providerId="LiveId" clId="{C08B2BF3-6045-4E07-BF25-45C77DFE43B3}" dt="2024-08-15T13:02:51.158" v="23" actId="20577"/>
        <pc:sldMkLst>
          <pc:docMk/>
          <pc:sldMk cId="2659694123" sldId="334"/>
        </pc:sldMkLst>
        <pc:spChg chg="mod">
          <ac:chgData name="Steve Johnson" userId="0d4dcba28bcfe7ee" providerId="LiveId" clId="{C08B2BF3-6045-4E07-BF25-45C77DFE43B3}" dt="2024-08-15T13:02:51.158" v="23" actId="20577"/>
          <ac:spMkLst>
            <pc:docMk/>
            <pc:sldMk cId="2659694123" sldId="334"/>
            <ac:spMk id="2" creationId="{107D7400-B28B-A7A3-4638-9B33CE4C4F24}"/>
          </ac:spMkLst>
        </pc:spChg>
      </pc:sldChg>
      <pc:sldChg chg="del">
        <pc:chgData name="Steve Johnson" userId="0d4dcba28bcfe7ee" providerId="LiveId" clId="{C08B2BF3-6045-4E07-BF25-45C77DFE43B3}" dt="2024-08-15T13:02:40.390" v="17" actId="47"/>
        <pc:sldMkLst>
          <pc:docMk/>
          <pc:sldMk cId="299743594" sldId="337"/>
        </pc:sldMkLst>
      </pc:sldChg>
    </pc:docChg>
  </pc:docChgLst>
  <pc:docChgLst>
    <pc:chgData name="Steve Johnson" userId="0d4dcba28bcfe7ee" providerId="LiveId" clId="{C8A1EAC6-2A73-4D4B-8E78-33D9D65AE651}"/>
    <pc:docChg chg="undo redo custSel addSld delSld modSld sldOrd modMainMaster">
      <pc:chgData name="Steve Johnson" userId="0d4dcba28bcfe7ee" providerId="LiveId" clId="{C8A1EAC6-2A73-4D4B-8E78-33D9D65AE651}" dt="2024-09-08T00:08:05.070" v="9688" actId="113"/>
      <pc:docMkLst>
        <pc:docMk/>
      </pc:docMkLst>
      <pc:sldChg chg="modSp mod modNotesTx">
        <pc:chgData name="Steve Johnson" userId="0d4dcba28bcfe7ee" providerId="LiveId" clId="{C8A1EAC6-2A73-4D4B-8E78-33D9D65AE651}" dt="2024-09-08T00:01:27.900" v="9534" actId="20577"/>
        <pc:sldMkLst>
          <pc:docMk/>
          <pc:sldMk cId="2922288996" sldId="332"/>
        </pc:sldMkLst>
        <pc:spChg chg="mod">
          <ac:chgData name="Steve Johnson" userId="0d4dcba28bcfe7ee" providerId="LiveId" clId="{C8A1EAC6-2A73-4D4B-8E78-33D9D65AE651}" dt="2024-09-06T21:41:13.221" v="9424" actId="404"/>
          <ac:spMkLst>
            <pc:docMk/>
            <pc:sldMk cId="2922288996" sldId="332"/>
            <ac:spMk id="4" creationId="{499D8326-B701-CBE8-39AA-6C700DA49CE4}"/>
          </ac:spMkLst>
        </pc:spChg>
      </pc:sldChg>
      <pc:sldChg chg="modSp del mod ord">
        <pc:chgData name="Steve Johnson" userId="0d4dcba28bcfe7ee" providerId="LiveId" clId="{C8A1EAC6-2A73-4D4B-8E78-33D9D65AE651}" dt="2024-09-05T22:17:39.844" v="8947" actId="47"/>
        <pc:sldMkLst>
          <pc:docMk/>
          <pc:sldMk cId="3158536369" sldId="333"/>
        </pc:sldMkLst>
        <pc:spChg chg="mod">
          <ac:chgData name="Steve Johnson" userId="0d4dcba28bcfe7ee" providerId="LiveId" clId="{C8A1EAC6-2A73-4D4B-8E78-33D9D65AE651}" dt="2024-09-05T21:41:46.437" v="7505" actId="27636"/>
          <ac:spMkLst>
            <pc:docMk/>
            <pc:sldMk cId="3158536369" sldId="333"/>
            <ac:spMk id="3" creationId="{19A49B4F-8F7A-29F4-90DB-437BCEE89147}"/>
          </ac:spMkLst>
        </pc:spChg>
      </pc:sldChg>
      <pc:sldChg chg="modSp mod modAnim">
        <pc:chgData name="Steve Johnson" userId="0d4dcba28bcfe7ee" providerId="LiveId" clId="{C8A1EAC6-2A73-4D4B-8E78-33D9D65AE651}" dt="2024-09-06T21:35:43.582" v="9186"/>
        <pc:sldMkLst>
          <pc:docMk/>
          <pc:sldMk cId="2659694123" sldId="334"/>
        </pc:sldMkLst>
        <pc:spChg chg="mod">
          <ac:chgData name="Steve Johnson" userId="0d4dcba28bcfe7ee" providerId="LiveId" clId="{C8A1EAC6-2A73-4D4B-8E78-33D9D65AE651}" dt="2024-09-05T22:16:48.304" v="8940" actId="20577"/>
          <ac:spMkLst>
            <pc:docMk/>
            <pc:sldMk cId="2659694123" sldId="334"/>
            <ac:spMk id="2" creationId="{107D7400-B28B-A7A3-4638-9B33CE4C4F24}"/>
          </ac:spMkLst>
        </pc:spChg>
        <pc:spChg chg="mod">
          <ac:chgData name="Steve Johnson" userId="0d4dcba28bcfe7ee" providerId="LiveId" clId="{C8A1EAC6-2A73-4D4B-8E78-33D9D65AE651}" dt="2024-09-06T21:17:51.448" v="9036" actId="27636"/>
          <ac:spMkLst>
            <pc:docMk/>
            <pc:sldMk cId="2659694123" sldId="334"/>
            <ac:spMk id="3" creationId="{0981F623-7116-1E0E-1D43-840CF459652B}"/>
          </ac:spMkLst>
        </pc:spChg>
      </pc:sldChg>
      <pc:sldChg chg="modSp del mod ord">
        <pc:chgData name="Steve Johnson" userId="0d4dcba28bcfe7ee" providerId="LiveId" clId="{C8A1EAC6-2A73-4D4B-8E78-33D9D65AE651}" dt="2024-09-05T22:09:57.371" v="8635" actId="47"/>
        <pc:sldMkLst>
          <pc:docMk/>
          <pc:sldMk cId="3591907923" sldId="335"/>
        </pc:sldMkLst>
        <pc:spChg chg="mod">
          <ac:chgData name="Steve Johnson" userId="0d4dcba28bcfe7ee" providerId="LiveId" clId="{C8A1EAC6-2A73-4D4B-8E78-33D9D65AE651}" dt="2024-08-16T15:18:34.413" v="17" actId="20577"/>
          <ac:spMkLst>
            <pc:docMk/>
            <pc:sldMk cId="3591907923" sldId="335"/>
            <ac:spMk id="2" creationId="{671540B9-7DA6-5BB1-338F-201186494752}"/>
          </ac:spMkLst>
        </pc:spChg>
        <pc:spChg chg="mod">
          <ac:chgData name="Steve Johnson" userId="0d4dcba28bcfe7ee" providerId="LiveId" clId="{C8A1EAC6-2A73-4D4B-8E78-33D9D65AE651}" dt="2024-08-16T15:56:49.130" v="324" actId="20577"/>
          <ac:spMkLst>
            <pc:docMk/>
            <pc:sldMk cId="3591907923" sldId="335"/>
            <ac:spMk id="3" creationId="{CF8F0746-488F-6AF2-3638-FCB8CEF97FFE}"/>
          </ac:spMkLst>
        </pc:spChg>
      </pc:sldChg>
      <pc:sldChg chg="modSp del mod ord">
        <pc:chgData name="Steve Johnson" userId="0d4dcba28bcfe7ee" providerId="LiveId" clId="{C8A1EAC6-2A73-4D4B-8E78-33D9D65AE651}" dt="2024-09-05T22:01:17.869" v="8161" actId="47"/>
        <pc:sldMkLst>
          <pc:docMk/>
          <pc:sldMk cId="4279483962" sldId="336"/>
        </pc:sldMkLst>
        <pc:spChg chg="mod">
          <ac:chgData name="Steve Johnson" userId="0d4dcba28bcfe7ee" providerId="LiveId" clId="{C8A1EAC6-2A73-4D4B-8E78-33D9D65AE651}" dt="2024-08-27T20:44:45.312" v="757" actId="20577"/>
          <ac:spMkLst>
            <pc:docMk/>
            <pc:sldMk cId="4279483962" sldId="336"/>
            <ac:spMk id="2" creationId="{16F6278C-5DA5-65BC-643B-7F4B05E780F4}"/>
          </ac:spMkLst>
        </pc:spChg>
        <pc:spChg chg="mod">
          <ac:chgData name="Steve Johnson" userId="0d4dcba28bcfe7ee" providerId="LiveId" clId="{C8A1EAC6-2A73-4D4B-8E78-33D9D65AE651}" dt="2024-09-03T16:24:06.240" v="1353" actId="20577"/>
          <ac:spMkLst>
            <pc:docMk/>
            <pc:sldMk cId="4279483962" sldId="336"/>
            <ac:spMk id="3" creationId="{FE452F90-03DD-6C3B-E2BA-8CA45759AFB3}"/>
          </ac:spMkLst>
        </pc:spChg>
      </pc:sldChg>
      <pc:sldChg chg="modSp add mod ord modAnim">
        <pc:chgData name="Steve Johnson" userId="0d4dcba28bcfe7ee" providerId="LiveId" clId="{C8A1EAC6-2A73-4D4B-8E78-33D9D65AE651}" dt="2024-09-08T00:05:03.272" v="9543"/>
        <pc:sldMkLst>
          <pc:docMk/>
          <pc:sldMk cId="35717146" sldId="359"/>
        </pc:sldMkLst>
        <pc:spChg chg="mod">
          <ac:chgData name="Steve Johnson" userId="0d4dcba28bcfe7ee" providerId="LiveId" clId="{C8A1EAC6-2A73-4D4B-8E78-33D9D65AE651}" dt="2024-09-06T21:15:11.983" v="8983" actId="1036"/>
          <ac:spMkLst>
            <pc:docMk/>
            <pc:sldMk cId="35717146" sldId="359"/>
            <ac:spMk id="2" creationId="{780E90CF-B517-E5A3-D276-79642E5A73BF}"/>
          </ac:spMkLst>
        </pc:spChg>
        <pc:spChg chg="mod">
          <ac:chgData name="Steve Johnson" userId="0d4dcba28bcfe7ee" providerId="LiveId" clId="{C8A1EAC6-2A73-4D4B-8E78-33D9D65AE651}" dt="2024-09-05T21:49:01.228" v="7725" actId="207"/>
          <ac:spMkLst>
            <pc:docMk/>
            <pc:sldMk cId="35717146" sldId="359"/>
            <ac:spMk id="3" creationId="{0F0C573D-8BBA-DE37-6187-5933C6011F70}"/>
          </ac:spMkLst>
        </pc:spChg>
        <pc:spChg chg="mod">
          <ac:chgData name="Steve Johnson" userId="0d4dcba28bcfe7ee" providerId="LiveId" clId="{C8A1EAC6-2A73-4D4B-8E78-33D9D65AE651}" dt="2024-09-08T00:02:59.895" v="9535" actId="20577"/>
          <ac:spMkLst>
            <pc:docMk/>
            <pc:sldMk cId="35717146" sldId="359"/>
            <ac:spMk id="4" creationId="{251CA697-5140-2AE4-F1E3-A1B54B6238AC}"/>
          </ac:spMkLst>
        </pc:spChg>
        <pc:spChg chg="mod">
          <ac:chgData name="Steve Johnson" userId="0d4dcba28bcfe7ee" providerId="LiveId" clId="{C8A1EAC6-2A73-4D4B-8E78-33D9D65AE651}" dt="2024-09-05T21:49:13.975" v="7726" actId="207"/>
          <ac:spMkLst>
            <pc:docMk/>
            <pc:sldMk cId="35717146" sldId="359"/>
            <ac:spMk id="5" creationId="{B649722D-37AF-E3B1-CAFF-6BFC9AE9E6F4}"/>
          </ac:spMkLst>
        </pc:spChg>
        <pc:spChg chg="mod">
          <ac:chgData name="Steve Johnson" userId="0d4dcba28bcfe7ee" providerId="LiveId" clId="{C8A1EAC6-2A73-4D4B-8E78-33D9D65AE651}" dt="2024-09-05T22:15:35.758" v="8890" actId="6549"/>
          <ac:spMkLst>
            <pc:docMk/>
            <pc:sldMk cId="35717146" sldId="359"/>
            <ac:spMk id="6" creationId="{EE382A24-CD43-537F-C9B5-BA23FFADB0B4}"/>
          </ac:spMkLst>
        </pc:spChg>
      </pc:sldChg>
      <pc:sldChg chg="addSp delSp modSp new mod ord modAnim">
        <pc:chgData name="Steve Johnson" userId="0d4dcba28bcfe7ee" providerId="LiveId" clId="{C8A1EAC6-2A73-4D4B-8E78-33D9D65AE651}" dt="2024-09-06T21:50:30.450" v="9512" actId="6549"/>
        <pc:sldMkLst>
          <pc:docMk/>
          <pc:sldMk cId="1064791382" sldId="360"/>
        </pc:sldMkLst>
        <pc:spChg chg="mod">
          <ac:chgData name="Steve Johnson" userId="0d4dcba28bcfe7ee" providerId="LiveId" clId="{C8A1EAC6-2A73-4D4B-8E78-33D9D65AE651}" dt="2024-09-04T00:38:06.869" v="3032" actId="20577"/>
          <ac:spMkLst>
            <pc:docMk/>
            <pc:sldMk cId="1064791382" sldId="360"/>
            <ac:spMk id="2" creationId="{A1CCB225-AA70-8EC6-FDC3-F514DBAF1873}"/>
          </ac:spMkLst>
        </pc:spChg>
        <pc:spChg chg="add del mod">
          <ac:chgData name="Steve Johnson" userId="0d4dcba28bcfe7ee" providerId="LiveId" clId="{C8A1EAC6-2A73-4D4B-8E78-33D9D65AE651}" dt="2024-09-06T21:50:30.450" v="9512" actId="6549"/>
          <ac:spMkLst>
            <pc:docMk/>
            <pc:sldMk cId="1064791382" sldId="360"/>
            <ac:spMk id="3" creationId="{BAD984CE-E37D-A7F3-6E1E-A8C785AEEC09}"/>
          </ac:spMkLst>
        </pc:spChg>
        <pc:spChg chg="add del mod">
          <ac:chgData name="Steve Johnson" userId="0d4dcba28bcfe7ee" providerId="LiveId" clId="{C8A1EAC6-2A73-4D4B-8E78-33D9D65AE651}" dt="2024-09-05T22:11:10.446" v="8694" actId="21"/>
          <ac:spMkLst>
            <pc:docMk/>
            <pc:sldMk cId="1064791382" sldId="360"/>
            <ac:spMk id="5" creationId="{99392A7D-1FD8-CFBC-9574-86103738AD02}"/>
          </ac:spMkLst>
        </pc:spChg>
      </pc:sldChg>
      <pc:sldChg chg="modSp new mod ord modShow">
        <pc:chgData name="Steve Johnson" userId="0d4dcba28bcfe7ee" providerId="LiveId" clId="{C8A1EAC6-2A73-4D4B-8E78-33D9D65AE651}" dt="2024-09-06T21:18:26.416" v="9046" actId="27636"/>
        <pc:sldMkLst>
          <pc:docMk/>
          <pc:sldMk cId="1236085928" sldId="361"/>
        </pc:sldMkLst>
        <pc:spChg chg="mod">
          <ac:chgData name="Steve Johnson" userId="0d4dcba28bcfe7ee" providerId="LiveId" clId="{C8A1EAC6-2A73-4D4B-8E78-33D9D65AE651}" dt="2024-09-06T21:18:10.532" v="9043" actId="1035"/>
          <ac:spMkLst>
            <pc:docMk/>
            <pc:sldMk cId="1236085928" sldId="361"/>
            <ac:spMk id="2" creationId="{5E2BADBE-7E49-3C90-60A0-1EFFC1F56E55}"/>
          </ac:spMkLst>
        </pc:spChg>
        <pc:spChg chg="mod">
          <ac:chgData name="Steve Johnson" userId="0d4dcba28bcfe7ee" providerId="LiveId" clId="{C8A1EAC6-2A73-4D4B-8E78-33D9D65AE651}" dt="2024-09-06T21:18:26.416" v="9046" actId="27636"/>
          <ac:spMkLst>
            <pc:docMk/>
            <pc:sldMk cId="1236085928" sldId="361"/>
            <ac:spMk id="3" creationId="{BB0A33C0-DBF7-0126-2A63-59263BC25CFB}"/>
          </ac:spMkLst>
        </pc:spChg>
      </pc:sldChg>
      <pc:sldChg chg="modSp new mod ord modAnim modNotesTx">
        <pc:chgData name="Steve Johnson" userId="0d4dcba28bcfe7ee" providerId="LiveId" clId="{C8A1EAC6-2A73-4D4B-8E78-33D9D65AE651}" dt="2024-09-06T21:37:49.455" v="9372" actId="20577"/>
        <pc:sldMkLst>
          <pc:docMk/>
          <pc:sldMk cId="4161595353" sldId="362"/>
        </pc:sldMkLst>
        <pc:spChg chg="mod">
          <ac:chgData name="Steve Johnson" userId="0d4dcba28bcfe7ee" providerId="LiveId" clId="{C8A1EAC6-2A73-4D4B-8E78-33D9D65AE651}" dt="2024-09-03T16:33:34.945" v="1517" actId="20577"/>
          <ac:spMkLst>
            <pc:docMk/>
            <pc:sldMk cId="4161595353" sldId="362"/>
            <ac:spMk id="2" creationId="{76893948-2ADC-11C8-5AAF-FE2D2DC823F5}"/>
          </ac:spMkLst>
        </pc:spChg>
        <pc:spChg chg="mod">
          <ac:chgData name="Steve Johnson" userId="0d4dcba28bcfe7ee" providerId="LiveId" clId="{C8A1EAC6-2A73-4D4B-8E78-33D9D65AE651}" dt="2024-09-06T21:35:59.709" v="9188" actId="27636"/>
          <ac:spMkLst>
            <pc:docMk/>
            <pc:sldMk cId="4161595353" sldId="362"/>
            <ac:spMk id="3" creationId="{10958CA0-5B16-B557-2539-C1FD4643B9EA}"/>
          </ac:spMkLst>
        </pc:spChg>
      </pc:sldChg>
      <pc:sldChg chg="del">
        <pc:chgData name="Steve Johnson" userId="0d4dcba28bcfe7ee" providerId="LiveId" clId="{C8A1EAC6-2A73-4D4B-8E78-33D9D65AE651}" dt="2024-09-04T21:39:18.148" v="5943" actId="47"/>
        <pc:sldMkLst>
          <pc:docMk/>
          <pc:sldMk cId="3847116674" sldId="363"/>
        </pc:sldMkLst>
      </pc:sldChg>
      <pc:sldChg chg="modSp new mod ord modAnim modNotesTx">
        <pc:chgData name="Steve Johnson" userId="0d4dcba28bcfe7ee" providerId="LiveId" clId="{C8A1EAC6-2A73-4D4B-8E78-33D9D65AE651}" dt="2024-09-08T00:08:05.070" v="9688" actId="113"/>
        <pc:sldMkLst>
          <pc:docMk/>
          <pc:sldMk cId="999092730" sldId="364"/>
        </pc:sldMkLst>
        <pc:spChg chg="mod">
          <ac:chgData name="Steve Johnson" userId="0d4dcba28bcfe7ee" providerId="LiveId" clId="{C8A1EAC6-2A73-4D4B-8E78-33D9D65AE651}" dt="2024-09-04T20:42:32.721" v="4117" actId="20577"/>
          <ac:spMkLst>
            <pc:docMk/>
            <pc:sldMk cId="999092730" sldId="364"/>
            <ac:spMk id="2" creationId="{8FA951DD-3A7A-71AC-4206-9E2AD42F80BB}"/>
          </ac:spMkLst>
        </pc:spChg>
        <pc:spChg chg="mod">
          <ac:chgData name="Steve Johnson" userId="0d4dcba28bcfe7ee" providerId="LiveId" clId="{C8A1EAC6-2A73-4D4B-8E78-33D9D65AE651}" dt="2024-09-06T21:14:26.928" v="8976" actId="20577"/>
          <ac:spMkLst>
            <pc:docMk/>
            <pc:sldMk cId="999092730" sldId="364"/>
            <ac:spMk id="3" creationId="{D06288D4-30B3-FB9E-0F3F-971E4B557ACE}"/>
          </ac:spMkLst>
        </pc:spChg>
      </pc:sldChg>
      <pc:sldChg chg="modSp new mod modAnim modNotesTx">
        <pc:chgData name="Steve Johnson" userId="0d4dcba28bcfe7ee" providerId="LiveId" clId="{C8A1EAC6-2A73-4D4B-8E78-33D9D65AE651}" dt="2024-09-06T21:22:03.918" v="9120"/>
        <pc:sldMkLst>
          <pc:docMk/>
          <pc:sldMk cId="146866198" sldId="365"/>
        </pc:sldMkLst>
        <pc:spChg chg="mod">
          <ac:chgData name="Steve Johnson" userId="0d4dcba28bcfe7ee" providerId="LiveId" clId="{C8A1EAC6-2A73-4D4B-8E78-33D9D65AE651}" dt="2024-09-05T17:54:45.115" v="6911" actId="6549"/>
          <ac:spMkLst>
            <pc:docMk/>
            <pc:sldMk cId="146866198" sldId="365"/>
            <ac:spMk id="2" creationId="{701F6DE7-B46F-3B53-57C8-05F6F6FACF79}"/>
          </ac:spMkLst>
        </pc:spChg>
        <pc:spChg chg="mod">
          <ac:chgData name="Steve Johnson" userId="0d4dcba28bcfe7ee" providerId="LiveId" clId="{C8A1EAC6-2A73-4D4B-8E78-33D9D65AE651}" dt="2024-09-06T21:14:51.215" v="8979" actId="27636"/>
          <ac:spMkLst>
            <pc:docMk/>
            <pc:sldMk cId="146866198" sldId="365"/>
            <ac:spMk id="3" creationId="{DB50134B-7559-D685-CA7D-47DAC5B256A9}"/>
          </ac:spMkLst>
        </pc:spChg>
      </pc:sldChg>
      <pc:sldChg chg="modSp new mod modAnim">
        <pc:chgData name="Steve Johnson" userId="0d4dcba28bcfe7ee" providerId="LiveId" clId="{C8A1EAC6-2A73-4D4B-8E78-33D9D65AE651}" dt="2024-09-06T21:34:43.867" v="9182"/>
        <pc:sldMkLst>
          <pc:docMk/>
          <pc:sldMk cId="3349893526" sldId="366"/>
        </pc:sldMkLst>
        <pc:spChg chg="mod">
          <ac:chgData name="Steve Johnson" userId="0d4dcba28bcfe7ee" providerId="LiveId" clId="{C8A1EAC6-2A73-4D4B-8E78-33D9D65AE651}" dt="2024-09-06T21:15:26.980" v="8987" actId="1035"/>
          <ac:spMkLst>
            <pc:docMk/>
            <pc:sldMk cId="3349893526" sldId="366"/>
            <ac:spMk id="2" creationId="{219CE7BF-41E8-90D4-CCA6-D47560142F14}"/>
          </ac:spMkLst>
        </pc:spChg>
        <pc:spChg chg="mod">
          <ac:chgData name="Steve Johnson" userId="0d4dcba28bcfe7ee" providerId="LiveId" clId="{C8A1EAC6-2A73-4D4B-8E78-33D9D65AE651}" dt="2024-09-06T21:15:33.130" v="8989" actId="27636"/>
          <ac:spMkLst>
            <pc:docMk/>
            <pc:sldMk cId="3349893526" sldId="366"/>
            <ac:spMk id="3" creationId="{2C8B9C7B-504E-F701-F4D1-AB297F02131A}"/>
          </ac:spMkLst>
        </pc:spChg>
      </pc:sldChg>
      <pc:sldChg chg="modSp new mod modAnim modNotesTx">
        <pc:chgData name="Steve Johnson" userId="0d4dcba28bcfe7ee" providerId="LiveId" clId="{C8A1EAC6-2A73-4D4B-8E78-33D9D65AE651}" dt="2024-09-06T21:34:57.030" v="9183"/>
        <pc:sldMkLst>
          <pc:docMk/>
          <pc:sldMk cId="1251836155" sldId="367"/>
        </pc:sldMkLst>
        <pc:spChg chg="mod">
          <ac:chgData name="Steve Johnson" userId="0d4dcba28bcfe7ee" providerId="LiveId" clId="{C8A1EAC6-2A73-4D4B-8E78-33D9D65AE651}" dt="2024-09-04T21:47:00.182" v="6218" actId="20577"/>
          <ac:spMkLst>
            <pc:docMk/>
            <pc:sldMk cId="1251836155" sldId="367"/>
            <ac:spMk id="2" creationId="{0ED9E28E-DAB7-C07C-4ABA-ABD8EBB19587}"/>
          </ac:spMkLst>
        </pc:spChg>
        <pc:spChg chg="mod">
          <ac:chgData name="Steve Johnson" userId="0d4dcba28bcfe7ee" providerId="LiveId" clId="{C8A1EAC6-2A73-4D4B-8E78-33D9D65AE651}" dt="2024-09-06T21:15:47.339" v="8993" actId="1036"/>
          <ac:spMkLst>
            <pc:docMk/>
            <pc:sldMk cId="1251836155" sldId="367"/>
            <ac:spMk id="3" creationId="{CB8F7120-068E-EC5C-3439-1D271A529072}"/>
          </ac:spMkLst>
        </pc:spChg>
      </pc:sldChg>
      <pc:sldChg chg="modSp new mod modAnim">
        <pc:chgData name="Steve Johnson" userId="0d4dcba28bcfe7ee" providerId="LiveId" clId="{C8A1EAC6-2A73-4D4B-8E78-33D9D65AE651}" dt="2024-09-06T21:35:20.997" v="9184"/>
        <pc:sldMkLst>
          <pc:docMk/>
          <pc:sldMk cId="3652350992" sldId="368"/>
        </pc:sldMkLst>
        <pc:spChg chg="mod">
          <ac:chgData name="Steve Johnson" userId="0d4dcba28bcfe7ee" providerId="LiveId" clId="{C8A1EAC6-2A73-4D4B-8E78-33D9D65AE651}" dt="2024-09-04T21:50:14.557" v="6522" actId="20577"/>
          <ac:spMkLst>
            <pc:docMk/>
            <pc:sldMk cId="3652350992" sldId="368"/>
            <ac:spMk id="2" creationId="{51306482-B9CB-84F3-D686-E98E0F793FA7}"/>
          </ac:spMkLst>
        </pc:spChg>
        <pc:spChg chg="mod">
          <ac:chgData name="Steve Johnson" userId="0d4dcba28bcfe7ee" providerId="LiveId" clId="{C8A1EAC6-2A73-4D4B-8E78-33D9D65AE651}" dt="2024-09-06T21:17:09.136" v="9032" actId="20577"/>
          <ac:spMkLst>
            <pc:docMk/>
            <pc:sldMk cId="3652350992" sldId="368"/>
            <ac:spMk id="3" creationId="{D702355D-DB21-4CF3-1E1C-97DFCC6C2E34}"/>
          </ac:spMkLst>
        </pc:spChg>
      </pc:sldChg>
      <pc:sldChg chg="modSp new mod modTransition">
        <pc:chgData name="Steve Johnson" userId="0d4dcba28bcfe7ee" providerId="LiveId" clId="{C8A1EAC6-2A73-4D4B-8E78-33D9D65AE651}" dt="2024-09-06T21:51:14.793" v="9514" actId="20577"/>
        <pc:sldMkLst>
          <pc:docMk/>
          <pc:sldMk cId="2683950992" sldId="369"/>
        </pc:sldMkLst>
        <pc:spChg chg="mod">
          <ac:chgData name="Steve Johnson" userId="0d4dcba28bcfe7ee" providerId="LiveId" clId="{C8A1EAC6-2A73-4D4B-8E78-33D9D65AE651}" dt="2024-09-05T22:11:25.050" v="8711" actId="20577"/>
          <ac:spMkLst>
            <pc:docMk/>
            <pc:sldMk cId="2683950992" sldId="369"/>
            <ac:spMk id="2" creationId="{93ED5DA6-88F8-6BD6-DCB2-96C7C6F5E56F}"/>
          </ac:spMkLst>
        </pc:spChg>
        <pc:spChg chg="mod">
          <ac:chgData name="Steve Johnson" userId="0d4dcba28bcfe7ee" providerId="LiveId" clId="{C8A1EAC6-2A73-4D4B-8E78-33D9D65AE651}" dt="2024-09-06T21:51:14.793" v="9514" actId="20577"/>
          <ac:spMkLst>
            <pc:docMk/>
            <pc:sldMk cId="2683950992" sldId="369"/>
            <ac:spMk id="3" creationId="{63EDF44B-DE06-72EB-AB78-8DE907D1855B}"/>
          </ac:spMkLst>
        </pc:spChg>
      </pc:sldChg>
      <pc:sldChg chg="modSp new del mod modAnim">
        <pc:chgData name="Steve Johnson" userId="0d4dcba28bcfe7ee" providerId="LiveId" clId="{C8A1EAC6-2A73-4D4B-8E78-33D9D65AE651}" dt="2024-09-06T21:30:43.286" v="9172" actId="47"/>
        <pc:sldMkLst>
          <pc:docMk/>
          <pc:sldMk cId="2318293471" sldId="370"/>
        </pc:sldMkLst>
        <pc:spChg chg="mod">
          <ac:chgData name="Steve Johnson" userId="0d4dcba28bcfe7ee" providerId="LiveId" clId="{C8A1EAC6-2A73-4D4B-8E78-33D9D65AE651}" dt="2024-09-06T21:26:59.983" v="9168" actId="20577"/>
          <ac:spMkLst>
            <pc:docMk/>
            <pc:sldMk cId="2318293471" sldId="370"/>
            <ac:spMk id="4" creationId="{0FA4FEE8-FC59-A325-A80F-DA500136D9D7}"/>
          </ac:spMkLst>
        </pc:spChg>
        <pc:spChg chg="mod">
          <ac:chgData name="Steve Johnson" userId="0d4dcba28bcfe7ee" providerId="LiveId" clId="{C8A1EAC6-2A73-4D4B-8E78-33D9D65AE651}" dt="2024-09-06T21:26:56.367" v="9159" actId="20577"/>
          <ac:spMkLst>
            <pc:docMk/>
            <pc:sldMk cId="2318293471" sldId="370"/>
            <ac:spMk id="6" creationId="{1AC7C16F-BD09-F619-7D6E-729969DD48E2}"/>
          </ac:spMkLst>
        </pc:spChg>
      </pc:sldChg>
      <pc:sldMasterChg chg="modSldLayout">
        <pc:chgData name="Steve Johnson" userId="0d4dcba28bcfe7ee" providerId="LiveId" clId="{C8A1EAC6-2A73-4D4B-8E78-33D9D65AE651}" dt="2024-09-04T21:15:08.775" v="5264" actId="14100"/>
        <pc:sldMasterMkLst>
          <pc:docMk/>
          <pc:sldMasterMk cId="1632327227" sldId="2147483745"/>
        </pc:sldMasterMkLst>
        <pc:sldLayoutChg chg="modSp mod">
          <pc:chgData name="Steve Johnson" userId="0d4dcba28bcfe7ee" providerId="LiveId" clId="{C8A1EAC6-2A73-4D4B-8E78-33D9D65AE651}" dt="2024-09-04T21:15:08.775" v="5264" actId="14100"/>
          <pc:sldLayoutMkLst>
            <pc:docMk/>
            <pc:sldMasterMk cId="1632327227" sldId="2147483745"/>
            <pc:sldLayoutMk cId="1618989363" sldId="2147483747"/>
          </pc:sldLayoutMkLst>
          <pc:spChg chg="mod">
            <ac:chgData name="Steve Johnson" userId="0d4dcba28bcfe7ee" providerId="LiveId" clId="{C8A1EAC6-2A73-4D4B-8E78-33D9D65AE651}" dt="2024-09-04T21:14:54.940" v="5254" actId="1035"/>
            <ac:spMkLst>
              <pc:docMk/>
              <pc:sldMasterMk cId="1632327227" sldId="2147483745"/>
              <pc:sldLayoutMk cId="1618989363" sldId="2147483747"/>
              <ac:spMk id="2" creationId="{00000000-0000-0000-0000-000000000000}"/>
            </ac:spMkLst>
          </pc:spChg>
          <pc:spChg chg="mod">
            <ac:chgData name="Steve Johnson" userId="0d4dcba28bcfe7ee" providerId="LiveId" clId="{C8A1EAC6-2A73-4D4B-8E78-33D9D65AE651}" dt="2024-09-04T21:15:08.775" v="5264" actId="14100"/>
            <ac:spMkLst>
              <pc:docMk/>
              <pc:sldMasterMk cId="1632327227" sldId="2147483745"/>
              <pc:sldLayoutMk cId="1618989363" sldId="2147483747"/>
              <ac:spMk id="3" creationId="{00000000-0000-0000-0000-000000000000}"/>
            </ac:spMkLst>
          </pc:spChg>
        </pc:sldLayoutChg>
        <pc:sldLayoutChg chg="delSp modSp mod">
          <pc:chgData name="Steve Johnson" userId="0d4dcba28bcfe7ee" providerId="LiveId" clId="{C8A1EAC6-2A73-4D4B-8E78-33D9D65AE651}" dt="2024-09-03T16:42:11.224" v="1926" actId="14100"/>
          <pc:sldLayoutMkLst>
            <pc:docMk/>
            <pc:sldMasterMk cId="1632327227" sldId="2147483745"/>
            <pc:sldLayoutMk cId="239593652" sldId="2147483750"/>
          </pc:sldLayoutMkLst>
          <pc:spChg chg="mod">
            <ac:chgData name="Steve Johnson" userId="0d4dcba28bcfe7ee" providerId="LiveId" clId="{C8A1EAC6-2A73-4D4B-8E78-33D9D65AE651}" dt="2024-09-03T16:41:03.238" v="1917" actId="2711"/>
            <ac:spMkLst>
              <pc:docMk/>
              <pc:sldMasterMk cId="1632327227" sldId="2147483745"/>
              <pc:sldLayoutMk cId="239593652" sldId="2147483750"/>
              <ac:spMk id="2" creationId="{00000000-0000-0000-0000-000000000000}"/>
            </ac:spMkLst>
          </pc:spChg>
          <pc:spChg chg="mod">
            <ac:chgData name="Steve Johnson" userId="0d4dcba28bcfe7ee" providerId="LiveId" clId="{C8A1EAC6-2A73-4D4B-8E78-33D9D65AE651}" dt="2024-09-03T16:41:18.712" v="1918" actId="2711"/>
            <ac:spMkLst>
              <pc:docMk/>
              <pc:sldMasterMk cId="1632327227" sldId="2147483745"/>
              <pc:sldLayoutMk cId="239593652" sldId="2147483750"/>
              <ac:spMk id="3" creationId="{00000000-0000-0000-0000-000000000000}"/>
            </ac:spMkLst>
          </pc:spChg>
          <pc:spChg chg="mod">
            <ac:chgData name="Steve Johnson" userId="0d4dcba28bcfe7ee" providerId="LiveId" clId="{C8A1EAC6-2A73-4D4B-8E78-33D9D65AE651}" dt="2024-09-03T16:42:07.756" v="1925" actId="14100"/>
            <ac:spMkLst>
              <pc:docMk/>
              <pc:sldMasterMk cId="1632327227" sldId="2147483745"/>
              <pc:sldLayoutMk cId="239593652" sldId="2147483750"/>
              <ac:spMk id="4" creationId="{00000000-0000-0000-0000-000000000000}"/>
            </ac:spMkLst>
          </pc:spChg>
          <pc:spChg chg="mod">
            <ac:chgData name="Steve Johnson" userId="0d4dcba28bcfe7ee" providerId="LiveId" clId="{C8A1EAC6-2A73-4D4B-8E78-33D9D65AE651}" dt="2024-09-03T16:41:42.631" v="1920" actId="2711"/>
            <ac:spMkLst>
              <pc:docMk/>
              <pc:sldMasterMk cId="1632327227" sldId="2147483745"/>
              <pc:sldLayoutMk cId="239593652" sldId="2147483750"/>
              <ac:spMk id="5" creationId="{00000000-0000-0000-0000-000000000000}"/>
            </ac:spMkLst>
          </pc:spChg>
          <pc:spChg chg="mod">
            <ac:chgData name="Steve Johnson" userId="0d4dcba28bcfe7ee" providerId="LiveId" clId="{C8A1EAC6-2A73-4D4B-8E78-33D9D65AE651}" dt="2024-09-03T16:42:11.224" v="1926" actId="14100"/>
            <ac:spMkLst>
              <pc:docMk/>
              <pc:sldMasterMk cId="1632327227" sldId="2147483745"/>
              <pc:sldLayoutMk cId="239593652" sldId="2147483750"/>
              <ac:spMk id="6" creationId="{00000000-0000-0000-0000-000000000000}"/>
            </ac:spMkLst>
          </pc:spChg>
          <pc:spChg chg="del">
            <ac:chgData name="Steve Johnson" userId="0d4dcba28bcfe7ee" providerId="LiveId" clId="{C8A1EAC6-2A73-4D4B-8E78-33D9D65AE651}" dt="2024-09-03T16:41:54.025" v="1922" actId="478"/>
            <ac:spMkLst>
              <pc:docMk/>
              <pc:sldMasterMk cId="1632327227" sldId="2147483745"/>
              <pc:sldLayoutMk cId="239593652" sldId="2147483750"/>
              <ac:spMk id="7" creationId="{00000000-0000-0000-0000-000000000000}"/>
            </ac:spMkLst>
          </pc:spChg>
          <pc:spChg chg="del">
            <ac:chgData name="Steve Johnson" userId="0d4dcba28bcfe7ee" providerId="LiveId" clId="{C8A1EAC6-2A73-4D4B-8E78-33D9D65AE651}" dt="2024-09-03T16:41:56.387" v="1923" actId="478"/>
            <ac:spMkLst>
              <pc:docMk/>
              <pc:sldMasterMk cId="1632327227" sldId="2147483745"/>
              <pc:sldLayoutMk cId="239593652" sldId="2147483750"/>
              <ac:spMk id="8" creationId="{00000000-0000-0000-0000-000000000000}"/>
            </ac:spMkLst>
          </pc:spChg>
          <pc:spChg chg="del">
            <ac:chgData name="Steve Johnson" userId="0d4dcba28bcfe7ee" providerId="LiveId" clId="{C8A1EAC6-2A73-4D4B-8E78-33D9D65AE651}" dt="2024-09-03T16:42:01.788" v="1924" actId="478"/>
            <ac:spMkLst>
              <pc:docMk/>
              <pc:sldMasterMk cId="1632327227" sldId="2147483745"/>
              <pc:sldLayoutMk cId="239593652" sldId="2147483750"/>
              <ac:spMk id="9" creationId="{00000000-0000-0000-0000-000000000000}"/>
            </ac:spMkLst>
          </pc:spChg>
        </pc:sldLayoutChg>
        <pc:sldLayoutChg chg="modSp">
          <pc:chgData name="Steve Johnson" userId="0d4dcba28bcfe7ee" providerId="LiveId" clId="{C8A1EAC6-2A73-4D4B-8E78-33D9D65AE651}" dt="2024-09-03T16:38:40.347" v="1913" actId="2711"/>
          <pc:sldLayoutMkLst>
            <pc:docMk/>
            <pc:sldMasterMk cId="1632327227" sldId="2147483745"/>
            <pc:sldLayoutMk cId="1517028268" sldId="2147483757"/>
          </pc:sldLayoutMkLst>
          <pc:spChg chg="mod">
            <ac:chgData name="Steve Johnson" userId="0d4dcba28bcfe7ee" providerId="LiveId" clId="{C8A1EAC6-2A73-4D4B-8E78-33D9D65AE651}" dt="2024-09-03T16:38:04.160" v="1912" actId="2711"/>
            <ac:spMkLst>
              <pc:docMk/>
              <pc:sldMasterMk cId="1632327227" sldId="2147483745"/>
              <pc:sldLayoutMk cId="1517028268" sldId="2147483757"/>
              <ac:spMk id="7" creationId="{89AE8321-5884-9E75-1272-926961F3131D}"/>
            </ac:spMkLst>
          </pc:spChg>
          <pc:spChg chg="mod">
            <ac:chgData name="Steve Johnson" userId="0d4dcba28bcfe7ee" providerId="LiveId" clId="{C8A1EAC6-2A73-4D4B-8E78-33D9D65AE651}" dt="2024-09-03T16:38:40.347" v="1913" actId="2711"/>
            <ac:spMkLst>
              <pc:docMk/>
              <pc:sldMasterMk cId="1632327227" sldId="2147483745"/>
              <pc:sldLayoutMk cId="1517028268" sldId="2147483757"/>
              <ac:spMk id="9" creationId="{B22DF521-FA73-0B43-D1F3-A28543BA84E8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8E7403-EB4A-4177-AFCE-6A9D7B160C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C49177-C030-4043-9380-EA6E4C94A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7415F-6970-4DE4-93F1-94FEF07D0F1C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C83CE-EC9B-40C4-BD7A-48797AE5B1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9A75D-9B4E-4704-98C7-2A42472F11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C6D6D-E986-427F-AD9C-4E9408DDBE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74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6E6E5-5A19-4AE7-8D4E-049C5315C9A0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A580F-E35D-42E1-AF82-E41CC201EA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80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message</a:t>
            </a:r>
          </a:p>
          <a:p>
            <a:r>
              <a:rPr lang="en-US" dirty="0"/>
              <a:t>    We will touch on all three characters</a:t>
            </a:r>
          </a:p>
          <a:p>
            <a:r>
              <a:rPr lang="en-US" dirty="0"/>
              <a:t>    Yet we will focus on the Father. He ties the story together</a:t>
            </a:r>
          </a:p>
          <a:p>
            <a:endParaRPr lang="en-US" dirty="0"/>
          </a:p>
          <a:p>
            <a:r>
              <a:rPr lang="en-US" dirty="0"/>
              <a:t>Ask the congregation</a:t>
            </a:r>
          </a:p>
          <a:p>
            <a:r>
              <a:rPr lang="en-US" dirty="0"/>
              <a:t>     Once again, place yourself into the parable</a:t>
            </a:r>
          </a:p>
          <a:p>
            <a:r>
              <a:rPr lang="en-US" dirty="0"/>
              <a:t>    Who are you most like?</a:t>
            </a:r>
          </a:p>
          <a:p>
            <a:endParaRPr lang="en-US" dirty="0"/>
          </a:p>
          <a:p>
            <a:r>
              <a:rPr lang="en-US" dirty="0"/>
              <a:t>***This is a parable, not a parenting manual</a:t>
            </a:r>
          </a:p>
          <a:p>
            <a:pPr lvl="1"/>
            <a:r>
              <a:rPr lang="en-US" dirty="0"/>
              <a:t>Not a “step by step” guide</a:t>
            </a:r>
          </a:p>
          <a:p>
            <a:pPr lvl="1"/>
            <a:r>
              <a:rPr lang="en-US" dirty="0"/>
              <a:t>Seek for wisdom in applying this parable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84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Two opposite groups prompted the parable</a:t>
            </a:r>
            <a:endParaRPr lang="en-US" dirty="0"/>
          </a:p>
          <a:p>
            <a:r>
              <a:rPr lang="en-US" dirty="0"/>
              <a:t>    If we stretched a line across the sanctuary to represent them, I bet you could place yourself on that line</a:t>
            </a:r>
          </a:p>
          <a:p>
            <a:endParaRPr lang="en-US" dirty="0"/>
          </a:p>
          <a:p>
            <a:r>
              <a:rPr lang="en-US" b="1" dirty="0"/>
              <a:t>Jesus’ coming kingdom shook the foundation of their religion</a:t>
            </a:r>
          </a:p>
          <a:p>
            <a:r>
              <a:rPr lang="en-US" dirty="0"/>
              <a:t>    Remember the line I mentioned a moment ago?</a:t>
            </a:r>
          </a:p>
          <a:p>
            <a:r>
              <a:rPr lang="en-US" dirty="0"/>
              <a:t>    Jesus took it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201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b="1" dirty="0"/>
          </a:p>
          <a:p>
            <a:r>
              <a:rPr lang="en-US" b="1" dirty="0"/>
              <a:t>Title for God used 17 times in Sermon on the Mount</a:t>
            </a:r>
          </a:p>
          <a:p>
            <a:r>
              <a:rPr lang="en-US" dirty="0"/>
              <a:t>    Conversely, God is represented as Father perhaps 20 times all of the OT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79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b="1" dirty="0"/>
              <a:t>Any of criticism will fall on the father</a:t>
            </a:r>
          </a:p>
          <a:p>
            <a:r>
              <a:rPr lang="en-US" dirty="0"/>
              <a:t>    Who did the older son attack? The father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39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11:28-32 again</a:t>
            </a:r>
          </a:p>
          <a:p>
            <a:r>
              <a:rPr lang="en-US" dirty="0"/>
              <a:t>    The older son shouts at his father</a:t>
            </a:r>
          </a:p>
          <a:p>
            <a:r>
              <a:rPr lang="en-US" dirty="0"/>
              <a:t>    The quiet voice of the father rings far louder</a:t>
            </a:r>
          </a:p>
          <a:p>
            <a:endParaRPr lang="en-US" dirty="0"/>
          </a:p>
          <a:p>
            <a:r>
              <a:rPr lang="en-US" dirty="0"/>
              <a:t>Conclusion</a:t>
            </a:r>
          </a:p>
          <a:p>
            <a:r>
              <a:rPr lang="en-US" dirty="0"/>
              <a:t>The son deserved to be contradicted, rebuked; put in his place</a:t>
            </a:r>
          </a:p>
          <a:p>
            <a:r>
              <a:rPr lang="en-US" dirty="0"/>
              <a:t>    Just like the young son</a:t>
            </a:r>
          </a:p>
          <a:p>
            <a:r>
              <a:rPr lang="en-US" dirty="0"/>
              <a:t>    The father chooses not to exercise these rights</a:t>
            </a:r>
          </a:p>
          <a:p>
            <a:r>
              <a:rPr lang="en-US" dirty="0"/>
              <a:t>        Mercy</a:t>
            </a:r>
          </a:p>
          <a:p>
            <a:r>
              <a:rPr lang="en-US" dirty="0"/>
              <a:t>        Understanding </a:t>
            </a:r>
          </a:p>
          <a:p>
            <a:r>
              <a:rPr lang="en-US" dirty="0"/>
              <a:t>        Grace; opportunity for the son to come home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34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b="1" dirty="0"/>
              <a:t>His return did not earn it either</a:t>
            </a:r>
          </a:p>
          <a:p>
            <a:r>
              <a:rPr lang="en-US" dirty="0"/>
              <a:t>    *It </a:t>
            </a:r>
            <a:r>
              <a:rPr lang="en-US" i="1" dirty="0"/>
              <a:t>enabled</a:t>
            </a:r>
            <a:r>
              <a:rPr lang="en-US" i="0" dirty="0"/>
              <a:t> it, but did not earn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209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Life Lessons</a:t>
            </a:r>
          </a:p>
          <a:p>
            <a:r>
              <a:rPr lang="en-US" dirty="0"/>
              <a:t>***Don’t start packing, yet. The Big Idea is yet to come    </a:t>
            </a:r>
          </a:p>
          <a:p>
            <a:endParaRPr lang="en-US" dirty="0"/>
          </a:p>
          <a:p>
            <a:r>
              <a:rPr lang="en-US" b="1" dirty="0"/>
              <a:t>C o n c l u s </a:t>
            </a:r>
            <a:r>
              <a:rPr lang="en-US" b="1" dirty="0" err="1"/>
              <a:t>i</a:t>
            </a:r>
            <a:r>
              <a:rPr lang="en-US" b="1" dirty="0"/>
              <a:t> o n</a:t>
            </a:r>
          </a:p>
          <a:p>
            <a:r>
              <a:rPr lang="en-US" dirty="0"/>
              <a:t>I am not saying our choices have no consequences</a:t>
            </a:r>
          </a:p>
          <a:p>
            <a:r>
              <a:rPr lang="en-US" dirty="0"/>
              <a:t>     They can be eternal</a:t>
            </a:r>
          </a:p>
          <a:p>
            <a:r>
              <a:rPr lang="en-US" dirty="0"/>
              <a:t>I am saying God’s love allows us to choose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8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1856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5227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52984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AE8321-5884-9E75-1272-926961F313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908591"/>
            <a:ext cx="4058728" cy="5225507"/>
          </a:xfrm>
        </p:spPr>
        <p:txBody>
          <a:bodyPr anchor="t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2DF521-FA73-0B43-D1F3-A28543BA84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99125" y="0"/>
            <a:ext cx="5786438" cy="6134100"/>
          </a:xfr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0E6515-DDBF-35F4-5C9E-FF113FD16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274074"/>
            <a:ext cx="672354" cy="5839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B32A424-7EFB-F80C-2BDA-94D103A55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8EFEEF-ABDC-22C9-C5DB-0494BEB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99342" y="6136928"/>
            <a:ext cx="57867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028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885"/>
            <a:ext cx="10515600" cy="905535"/>
          </a:xfrm>
        </p:spPr>
        <p:txBody>
          <a:bodyPr>
            <a:normAutofit/>
          </a:bodyPr>
          <a:lstStyle>
            <a:lvl1pPr>
              <a:defRPr lang="en-US" sz="3600" kern="1200" dirty="0">
                <a:solidFill>
                  <a:srgbClr val="E8AE3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3840"/>
            <a:ext cx="10515600" cy="5122751"/>
          </a:xfrm>
        </p:spPr>
        <p:txBody>
          <a:bodyPr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898936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2988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48642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987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39877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9365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1179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9298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6873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8111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327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9D8326-B701-CBE8-39AA-6C700DA4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08591"/>
            <a:ext cx="4343400" cy="5225507"/>
          </a:xfrm>
        </p:spPr>
        <p:txBody>
          <a:bodyPr>
            <a:normAutofit fontScale="90000"/>
          </a:bodyPr>
          <a:lstStyle/>
          <a:p>
            <a:br>
              <a:rPr lang="en-US" sz="1600" dirty="0">
                <a:solidFill>
                  <a:srgbClr val="E8AE38"/>
                </a:solidFill>
              </a:rPr>
            </a:br>
            <a:br>
              <a:rPr lang="en-US" sz="4400" dirty="0">
                <a:solidFill>
                  <a:srgbClr val="E8AE38"/>
                </a:solidFill>
              </a:rPr>
            </a:br>
            <a:r>
              <a:rPr lang="en-US" sz="4400" dirty="0">
                <a:solidFill>
                  <a:srgbClr val="E8AE38"/>
                </a:solidFill>
              </a:rPr>
              <a:t>The Parable of the Prodigal in Three Parts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Luke 15:11-32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Part Three:</a:t>
            </a:r>
            <a:br>
              <a:rPr lang="en-US" sz="3600" dirty="0"/>
            </a:br>
            <a:r>
              <a:rPr lang="en-US" sz="3600" dirty="0"/>
              <a:t>The Father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6" name="Picture Placeholder 5" descr="Rembrandt's &quot;The Return of the Prodigal Son&quot;&#10;">
            <a:extLst>
              <a:ext uri="{FF2B5EF4-FFF2-40B4-BE49-F238E27FC236}">
                <a16:creationId xmlns:a16="http://schemas.microsoft.com/office/drawing/2014/main" id="{0EBE132E-14C4-396C-2BC9-93A9828995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t="9388" b="93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2288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93948-2ADC-11C8-5AAF-FE2D2DC82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58CA0-5B16-B557-2539-C1FD4643B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5330305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dirty="0"/>
              <a:t>In the Father’s love we can…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Leave or return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Be angry or humble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Waste our inheritance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Blindly believe obedience will gain his favor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Stubbornly refuse to love</a:t>
            </a:r>
          </a:p>
          <a:p>
            <a:pPr>
              <a:spcAft>
                <a:spcPts val="1800"/>
              </a:spcAft>
            </a:pPr>
            <a:r>
              <a:rPr lang="en-US" dirty="0"/>
              <a:t>For all our faults, he waits for us to come home to the party</a:t>
            </a:r>
          </a:p>
        </p:txBody>
      </p:sp>
    </p:spTree>
    <p:extLst>
      <p:ext uri="{BB962C8B-B14F-4D97-AF65-F5344CB8AC3E}">
        <p14:creationId xmlns:p14="http://schemas.microsoft.com/office/powerpoint/2010/main" val="416159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CB225-AA70-8EC6-FDC3-F514DBAF1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Step Beyond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984CE-E37D-A7F3-6E1E-A8C785AEE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5356431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Who have you related to the most?</a:t>
            </a:r>
          </a:p>
          <a:p>
            <a:pPr>
              <a:spcAft>
                <a:spcPts val="600"/>
              </a:spcAft>
            </a:pPr>
            <a:r>
              <a:rPr lang="en-US" dirty="0"/>
              <a:t>I will push a bit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Can you stand in the Father’s place?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Love when it costs deeply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Love enough to let them choose to go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Forgive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Take no offence at wrongs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Humble yourself to listen when criticized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Welcome them home without reproach</a:t>
            </a:r>
          </a:p>
          <a:p>
            <a:pPr>
              <a:spcAft>
                <a:spcPts val="600"/>
              </a:spcAft>
            </a:pPr>
            <a:r>
              <a:rPr lang="en-US" dirty="0"/>
              <a:t>And celebrate</a:t>
            </a:r>
          </a:p>
        </p:txBody>
      </p:sp>
    </p:spTree>
    <p:extLst>
      <p:ext uri="{BB962C8B-B14F-4D97-AF65-F5344CB8AC3E}">
        <p14:creationId xmlns:p14="http://schemas.microsoft.com/office/powerpoint/2010/main" val="106479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D5DA6-88F8-6BD6-DCB2-96C7C6F5E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DF44B-DE06-72EB-AB78-8DE907D18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0976"/>
            <a:ext cx="10515600" cy="492971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/>
              <a:t>To Love as the Father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dirty="0"/>
              <a:t> </a:t>
            </a: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Is </a:t>
            </a:r>
            <a:r>
              <a:rPr lang="en-US" sz="4400"/>
              <a:t>to Be </a:t>
            </a:r>
            <a:r>
              <a:rPr lang="en-US" sz="4400" dirty="0"/>
              <a:t>Godly</a:t>
            </a:r>
          </a:p>
        </p:txBody>
      </p:sp>
    </p:spTree>
    <p:extLst>
      <p:ext uri="{BB962C8B-B14F-4D97-AF65-F5344CB8AC3E}">
        <p14:creationId xmlns:p14="http://schemas.microsoft.com/office/powerpoint/2010/main" val="268395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951DD-3A7A-71AC-4206-9E2AD42F8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288D4-30B3-FB9E-0F3F-971E4B557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0000"/>
            <a:ext cx="10515600" cy="512275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800"/>
              </a:spcAft>
            </a:pPr>
            <a:r>
              <a:rPr lang="en-US" dirty="0"/>
              <a:t>Two opposite groups prompted the parable        11:1-3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Tax collectors &amp; sinners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Pharisees &amp; teachers of the law</a:t>
            </a:r>
          </a:p>
          <a:p>
            <a:pPr>
              <a:spcAft>
                <a:spcPts val="1800"/>
              </a:spcAft>
            </a:pPr>
            <a:r>
              <a:rPr lang="en-US" dirty="0"/>
              <a:t>Jesus’ coming kingdom shook the foundation of their religion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No longer was one bad; the other good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Both were outside the kingdom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Both were invited in</a:t>
            </a:r>
          </a:p>
        </p:txBody>
      </p:sp>
    </p:spTree>
    <p:extLst>
      <p:ext uri="{BB962C8B-B14F-4D97-AF65-F5344CB8AC3E}">
        <p14:creationId xmlns:p14="http://schemas.microsoft.com/office/powerpoint/2010/main" val="99909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F6DE7-B46F-3B53-57C8-05F6F6FAC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as Father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0134B-7559-D685-CA7D-47DAC5B25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7968"/>
            <a:ext cx="10515600" cy="5368623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Hallmark of Jesus’ ministry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Model prayer: “Our </a:t>
            </a:r>
            <a:r>
              <a:rPr lang="en-US" u="sng" dirty="0"/>
              <a:t>Father</a:t>
            </a:r>
            <a:r>
              <a:rPr lang="en-US" dirty="0"/>
              <a:t>, who art in heaven”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Sermon on the Mount: God called “Father” 17 times</a:t>
            </a:r>
          </a:p>
          <a:p>
            <a:pPr>
              <a:spcAft>
                <a:spcPts val="600"/>
              </a:spcAft>
            </a:pPr>
            <a:r>
              <a:rPr lang="en-US" dirty="0"/>
              <a:t>Not the only title for God                     (Isa. 43:15)</a:t>
            </a:r>
          </a:p>
          <a:p>
            <a:pPr lvl="1">
              <a:spcAft>
                <a:spcPts val="600"/>
              </a:spcAft>
            </a:pPr>
            <a:r>
              <a:rPr lang="en-US" cap="small" dirty="0"/>
              <a:t>Lord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Holy One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Creator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King</a:t>
            </a:r>
          </a:p>
          <a:p>
            <a:pPr>
              <a:spcAft>
                <a:spcPts val="600"/>
              </a:spcAft>
            </a:pPr>
            <a:r>
              <a:rPr lang="en-US" dirty="0"/>
              <a:t>But “Father” is the one we hold dear</a:t>
            </a:r>
          </a:p>
        </p:txBody>
      </p:sp>
    </p:spTree>
    <p:extLst>
      <p:ext uri="{BB962C8B-B14F-4D97-AF65-F5344CB8AC3E}">
        <p14:creationId xmlns:p14="http://schemas.microsoft.com/office/powerpoint/2010/main" val="14686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E90CF-B517-E5A3-D276-79642E5A7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55398"/>
            <a:ext cx="10515600" cy="82391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E8AE38"/>
                </a:solidFill>
              </a:rPr>
              <a:t>The Father’s Love: Same for Both Boys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C573D-8BBA-DE37-6187-5933C6011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444" y="1034987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86C26"/>
                </a:solidFill>
                <a:ea typeface="+mj-ea"/>
              </a:rPr>
              <a:t>Younger Son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1CA697-5140-2AE4-F1E3-A1B54B623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4444" y="2121408"/>
            <a:ext cx="5157787" cy="4371467"/>
          </a:xfrm>
        </p:spPr>
        <p:txBody>
          <a:bodyPr>
            <a:normAutofit/>
          </a:bodyPr>
          <a:lstStyle/>
          <a:p>
            <a:r>
              <a:rPr lang="en-US" dirty="0"/>
              <a:t>Runs to meet him         11:20</a:t>
            </a:r>
          </a:p>
          <a:p>
            <a:r>
              <a:rPr lang="en-US" dirty="0"/>
              <a:t>Has compassion on him</a:t>
            </a:r>
          </a:p>
          <a:p>
            <a:r>
              <a:rPr lang="en-US" dirty="0"/>
              <a:t>Does not criticize, shame, punish</a:t>
            </a:r>
          </a:p>
          <a:p>
            <a:r>
              <a:rPr lang="en-US" dirty="0"/>
              <a:t>Is generous                   11:22</a:t>
            </a:r>
          </a:p>
          <a:p>
            <a:r>
              <a:rPr lang="en-US" dirty="0"/>
              <a:t>Let’s celebrate              11:23</a:t>
            </a:r>
          </a:p>
          <a:p>
            <a:r>
              <a:rPr lang="en-US" dirty="0"/>
              <a:t>Brings son inside</a:t>
            </a:r>
          </a:p>
          <a:p>
            <a:r>
              <a:rPr lang="en-US" dirty="0"/>
              <a:t>Loves enough to let him leave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49722D-37AF-E3B1-CAFF-6BFC9AE9E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86856" y="1059371"/>
            <a:ext cx="5183188" cy="823912"/>
          </a:xfrm>
        </p:spPr>
        <p:txBody>
          <a:bodyPr/>
          <a:lstStyle/>
          <a:p>
            <a:r>
              <a:rPr lang="en-US" sz="3200" dirty="0">
                <a:solidFill>
                  <a:srgbClr val="F86C26"/>
                </a:solidFill>
                <a:ea typeface="+mj-ea"/>
              </a:rPr>
              <a:t>Older Son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382A24-CD43-537F-C9B5-BA23FFADB0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86855" y="2121406"/>
            <a:ext cx="5519929" cy="4371467"/>
          </a:xfrm>
        </p:spPr>
        <p:txBody>
          <a:bodyPr>
            <a:normAutofit/>
          </a:bodyPr>
          <a:lstStyle/>
          <a:p>
            <a:r>
              <a:rPr lang="en-US" dirty="0"/>
              <a:t>Goes out to meet him        11:28</a:t>
            </a:r>
          </a:p>
          <a:p>
            <a:r>
              <a:rPr lang="en-US" dirty="0"/>
              <a:t>Pleads with him</a:t>
            </a:r>
          </a:p>
          <a:p>
            <a:r>
              <a:rPr lang="en-US" dirty="0"/>
              <a:t>Does not defend, rebuke, criticize</a:t>
            </a:r>
          </a:p>
          <a:p>
            <a:r>
              <a:rPr lang="en-US" dirty="0"/>
              <a:t>“Everything…is yours”      11:31</a:t>
            </a:r>
          </a:p>
          <a:p>
            <a:r>
              <a:rPr lang="en-US" dirty="0"/>
              <a:t>Come celebrate                11:28</a:t>
            </a:r>
          </a:p>
          <a:p>
            <a:r>
              <a:rPr lang="en-US" dirty="0"/>
              <a:t>Invites son inside</a:t>
            </a:r>
          </a:p>
          <a:p>
            <a:r>
              <a:rPr lang="en-US" dirty="0"/>
              <a:t>Loves enough to let him stay outside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699DD-B6B8-DC38-2B50-7D40595D9E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3DB2ADC-AF19-4574-8C10-79B5B04FCA2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CE7BF-41E8-90D4-CCA6-D4756014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117"/>
            <a:ext cx="10515600" cy="905535"/>
          </a:xfrm>
        </p:spPr>
        <p:txBody>
          <a:bodyPr/>
          <a:lstStyle/>
          <a:p>
            <a:r>
              <a:rPr lang="en-US" dirty="0"/>
              <a:t>Father’s Love and the Younger Son’s Leaving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B9C7B-504E-F701-F4D1-AB297F021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7968"/>
            <a:ext cx="10515600" cy="5368623"/>
          </a:xfrm>
        </p:spPr>
        <p:txBody>
          <a:bodyPr>
            <a:normAutofit fontScale="92500"/>
          </a:bodyPr>
          <a:lstStyle/>
          <a:p>
            <a:r>
              <a:rPr lang="en-US" dirty="0"/>
              <a:t>Love that the father gives</a:t>
            </a:r>
          </a:p>
          <a:p>
            <a:pPr lvl="1"/>
            <a:r>
              <a:rPr lang="en-US" dirty="0"/>
              <a:t>Hurts</a:t>
            </a:r>
          </a:p>
          <a:p>
            <a:pPr lvl="2"/>
            <a:r>
              <a:rPr lang="en-US" dirty="0"/>
              <a:t>Insult                                                                                11:12</a:t>
            </a:r>
          </a:p>
          <a:p>
            <a:pPr lvl="2"/>
            <a:r>
              <a:rPr lang="en-US" dirty="0"/>
              <a:t>Grief</a:t>
            </a:r>
          </a:p>
          <a:p>
            <a:pPr lvl="2"/>
            <a:r>
              <a:rPr lang="en-US" dirty="0"/>
              <a:t>Foreboding</a:t>
            </a:r>
          </a:p>
          <a:p>
            <a:pPr lvl="1"/>
            <a:r>
              <a:rPr lang="en-US" dirty="0"/>
              <a:t>Is costly</a:t>
            </a:r>
          </a:p>
          <a:p>
            <a:pPr lvl="2"/>
            <a:r>
              <a:rPr lang="en-US" dirty="0"/>
              <a:t>All his resources</a:t>
            </a:r>
          </a:p>
          <a:p>
            <a:pPr lvl="2"/>
            <a:r>
              <a:rPr lang="en-US" dirty="0"/>
              <a:t>Peace in his family </a:t>
            </a:r>
          </a:p>
          <a:p>
            <a:r>
              <a:rPr lang="en-US" dirty="0"/>
              <a:t>Loves enough to let his son go</a:t>
            </a:r>
          </a:p>
          <a:p>
            <a:r>
              <a:rPr lang="en-US" dirty="0"/>
              <a:t>Loves with no guarantee of return</a:t>
            </a:r>
          </a:p>
          <a:p>
            <a:r>
              <a:rPr lang="en-US" dirty="0"/>
              <a:t>Yet remains hopeful                                         11:20</a:t>
            </a:r>
            <a:r>
              <a:rPr lang="en-US" i="1" dirty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89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E28E-DAB7-C07C-4ABA-ABD8EBB19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Father’s and the Younger Son’s 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F7120-068E-EC5C-3439-1D271A529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297"/>
            <a:ext cx="10515600" cy="4716272"/>
          </a:xfrm>
        </p:spPr>
        <p:txBody>
          <a:bodyPr/>
          <a:lstStyle/>
          <a:p>
            <a:pPr>
              <a:spcAft>
                <a:spcPts val="4200"/>
              </a:spcAft>
            </a:pPr>
            <a:r>
              <a:rPr lang="en-US" dirty="0"/>
              <a:t>Unconditional love</a:t>
            </a:r>
          </a:p>
          <a:p>
            <a:pPr>
              <a:spcAft>
                <a:spcPts val="4200"/>
              </a:spcAft>
            </a:pPr>
            <a:r>
              <a:rPr lang="en-US" dirty="0"/>
              <a:t>Complete forgiveness</a:t>
            </a:r>
          </a:p>
          <a:p>
            <a:pPr>
              <a:spcAft>
                <a:spcPts val="4200"/>
              </a:spcAft>
            </a:pPr>
            <a:r>
              <a:rPr lang="en-US" dirty="0"/>
              <a:t>Costly—again (robe, ring, sandals, feast)</a:t>
            </a:r>
          </a:p>
          <a:p>
            <a:pPr>
              <a:spcAft>
                <a:spcPts val="4200"/>
              </a:spcAft>
            </a:pPr>
            <a:r>
              <a:rPr lang="en-US" dirty="0"/>
              <a:t>Criticism will fall on the father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3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06482-B9CB-84F3-D686-E98E0F79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Father’s Love and Older 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2355D-DB21-4CF3-1E1C-97DFCC6C2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417391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dirty="0"/>
              <a:t>Father humbles himself (pleads)                   11:28</a:t>
            </a:r>
          </a:p>
          <a:p>
            <a:pPr>
              <a:spcAft>
                <a:spcPts val="1800"/>
              </a:spcAft>
            </a:pPr>
            <a:r>
              <a:rPr lang="en-US" dirty="0"/>
              <a:t>Doesn’t contradict the son’s judgment of his brother                                                           11:30</a:t>
            </a:r>
          </a:p>
          <a:p>
            <a:pPr>
              <a:spcAft>
                <a:spcPts val="1800"/>
              </a:spcAft>
            </a:pPr>
            <a:r>
              <a:rPr lang="en-US" dirty="0"/>
              <a:t>Never rebukes his accusations against the father       </a:t>
            </a: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en-US" dirty="0"/>
              <a:t>                                                                11:29-30</a:t>
            </a:r>
          </a:p>
          <a:p>
            <a:pPr>
              <a:spcAft>
                <a:spcPts val="1800"/>
              </a:spcAft>
            </a:pPr>
            <a:r>
              <a:rPr lang="en-US" dirty="0"/>
              <a:t>Reminds him of his constant love &amp; bounty  11:31</a:t>
            </a:r>
          </a:p>
          <a:p>
            <a:pPr>
              <a:spcAft>
                <a:spcPts val="1800"/>
              </a:spcAft>
            </a:pPr>
            <a:r>
              <a:rPr lang="en-US" dirty="0"/>
              <a:t>Reminds him of love and forgiveness           11:32</a:t>
            </a:r>
          </a:p>
          <a:p>
            <a:pPr>
              <a:spcAft>
                <a:spcPts val="1800"/>
              </a:spcAft>
            </a:pPr>
            <a:r>
              <a:rPr lang="en-US" dirty="0"/>
              <a:t>Reminds him that he has a brother</a:t>
            </a:r>
          </a:p>
        </p:txBody>
      </p:sp>
    </p:spTree>
    <p:extLst>
      <p:ext uri="{BB962C8B-B14F-4D97-AF65-F5344CB8AC3E}">
        <p14:creationId xmlns:p14="http://schemas.microsoft.com/office/powerpoint/2010/main" val="365235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D7400-B28B-A7A3-4638-9B33CE4C4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Unconditional Love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1F623-7116-1E0E-1D43-840CF4596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dirty="0"/>
              <a:t>Father’</a:t>
            </a:r>
            <a:r>
              <a:rPr lang="en-US" i="1" dirty="0"/>
              <a:t>s </a:t>
            </a:r>
            <a:r>
              <a:rPr lang="en-US" dirty="0"/>
              <a:t>love is not dependent on behavior</a:t>
            </a:r>
          </a:p>
          <a:p>
            <a:pPr>
              <a:spcAft>
                <a:spcPts val="2400"/>
              </a:spcAft>
            </a:pPr>
            <a:r>
              <a:rPr lang="en-US" dirty="0"/>
              <a:t>The younger</a:t>
            </a:r>
          </a:p>
          <a:p>
            <a:pPr lvl="1">
              <a:spcAft>
                <a:spcPts val="2400"/>
              </a:spcAft>
            </a:pPr>
            <a:r>
              <a:rPr lang="en-US" dirty="0"/>
              <a:t>His sin did not ruin the Father’s love</a:t>
            </a:r>
          </a:p>
          <a:p>
            <a:pPr lvl="1">
              <a:spcAft>
                <a:spcPts val="2400"/>
              </a:spcAft>
            </a:pPr>
            <a:r>
              <a:rPr lang="en-US" dirty="0"/>
              <a:t>His return did not earn it either*</a:t>
            </a:r>
          </a:p>
          <a:p>
            <a:pPr>
              <a:spcAft>
                <a:spcPts val="2400"/>
              </a:spcAft>
            </a:pPr>
            <a:r>
              <a:rPr lang="en-US" dirty="0"/>
              <a:t>The older</a:t>
            </a:r>
          </a:p>
          <a:p>
            <a:pPr lvl="1">
              <a:spcAft>
                <a:spcPts val="2400"/>
              </a:spcAft>
            </a:pPr>
            <a:r>
              <a:rPr lang="en-US" dirty="0"/>
              <a:t>His obedience did not earn love</a:t>
            </a:r>
          </a:p>
          <a:p>
            <a:pPr lvl="1">
              <a:spcAft>
                <a:spcPts val="2400"/>
              </a:spcAft>
            </a:pPr>
            <a:r>
              <a:rPr lang="en-US" dirty="0"/>
              <a:t>His hatred did not destroy it</a:t>
            </a:r>
          </a:p>
        </p:txBody>
      </p:sp>
    </p:spTree>
    <p:extLst>
      <p:ext uri="{BB962C8B-B14F-4D97-AF65-F5344CB8AC3E}">
        <p14:creationId xmlns:p14="http://schemas.microsoft.com/office/powerpoint/2010/main" val="265969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BADBE-7E49-3C90-60A0-1EFFC1F56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541"/>
            <a:ext cx="10515600" cy="905535"/>
          </a:xfrm>
        </p:spPr>
        <p:txBody>
          <a:bodyPr/>
          <a:lstStyle/>
          <a:p>
            <a:r>
              <a:rPr lang="en-US" dirty="0"/>
              <a:t>[</a:t>
            </a:r>
            <a:r>
              <a:rPr lang="en-US" dirty="0">
                <a:solidFill>
                  <a:srgbClr val="F86C26"/>
                </a:solidFill>
              </a:rPr>
              <a:t>Hidden Slide</a:t>
            </a:r>
            <a:r>
              <a:rPr lang="en-US" dirty="0"/>
              <a:t>] When I Reflect on this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33C0-DBF7-0126-2A63-59263BC25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0432"/>
            <a:ext cx="10515600" cy="5466159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I feel deeply unworthy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As both the younger son and the older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Unworthy to stand and proclaim it to you</a:t>
            </a:r>
          </a:p>
          <a:p>
            <a:pPr>
              <a:spcAft>
                <a:spcPts val="1200"/>
              </a:spcAft>
            </a:pPr>
            <a:r>
              <a:rPr lang="en-US" dirty="0"/>
              <a:t>But as I listen to the Father through the story, I hear something different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 am beloved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Not for what I have or haven’t done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But because the Father invites me home</a:t>
            </a:r>
          </a:p>
          <a:p>
            <a:pPr>
              <a:spcAft>
                <a:spcPts val="1200"/>
              </a:spcAft>
            </a:pPr>
            <a:r>
              <a:rPr lang="en-US" dirty="0"/>
              <a:t>I am his beloved child</a:t>
            </a:r>
          </a:p>
        </p:txBody>
      </p:sp>
    </p:spTree>
    <p:extLst>
      <p:ext uri="{BB962C8B-B14F-4D97-AF65-F5344CB8AC3E}">
        <p14:creationId xmlns:p14="http://schemas.microsoft.com/office/powerpoint/2010/main" val="1236085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C92F81-A6B6-4190-80A1-406B3B4C18B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7B916DD8-9028-41F0-AB19-FE384D2009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8B3239-FE1A-45AC-BACA-CC3412D875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1390</TotalTime>
  <Words>857</Words>
  <Application>Microsoft Office PowerPoint</Application>
  <PresentationFormat>Widescreen</PresentationFormat>
  <Paragraphs>162</Paragraphs>
  <Slides>12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Office Theme</vt:lpstr>
      <vt:lpstr>  The Parable of the Prodigal in Three Parts  Luke 15:11-32  Part Three: The Father </vt:lpstr>
      <vt:lpstr>Context</vt:lpstr>
      <vt:lpstr>God as Father</vt:lpstr>
      <vt:lpstr>The Father’s Love: Same for Both Boys</vt:lpstr>
      <vt:lpstr>Father’s Love and the Younger Son’s Leaving</vt:lpstr>
      <vt:lpstr>Father’s and the Younger Son’s Return</vt:lpstr>
      <vt:lpstr>Father’s Love and Older Son</vt:lpstr>
      <vt:lpstr>Unconditional Love</vt:lpstr>
      <vt:lpstr>[Hidden Slide] When I Reflect on this Story</vt:lpstr>
      <vt:lpstr>Life Lessons</vt:lpstr>
      <vt:lpstr>One Step Beyond</vt:lpstr>
      <vt:lpstr>The Big Idea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 Johnson</dc:creator>
  <cp:lastModifiedBy>Steve Johnson</cp:lastModifiedBy>
  <cp:revision>2</cp:revision>
  <dcterms:created xsi:type="dcterms:W3CDTF">2024-08-12T20:09:56Z</dcterms:created>
  <dcterms:modified xsi:type="dcterms:W3CDTF">2024-09-08T00:08:12Z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